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09949faaf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09949faaf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638c3eb78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638c3eb78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09949faaf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09949faaf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09949faaf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09949faaf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638c3eb78_0_1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638c3eb78_0_1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638c3eb78_0_1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638c3eb78_0_1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09949faaf_0_1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09949faaf_0_1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64c697c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64c697c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1">
  <p:cSld name="AUTOLAYOUT_1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ctrTitle"/>
          </p:nvPr>
        </p:nvSpPr>
        <p:spPr>
          <a:xfrm>
            <a:off x="1487100" y="3411363"/>
            <a:ext cx="6169800" cy="740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4">
  <p:cSld name="AUTOLAYOUT_10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">
  <p:cSld name="AUTOLAYOUT_11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 rot="5400000">
            <a:off x="-150" y="150"/>
            <a:ext cx="715200" cy="714900"/>
          </a:xfrm>
          <a:prstGeom prst="rtTriangle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185350" y="679625"/>
            <a:ext cx="2683200" cy="104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85350" y="1798300"/>
            <a:ext cx="2683200" cy="254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2">
  <p:cSld name="AUTOLAYOUT_1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05950"/>
            <a:ext cx="3889500" cy="1833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2234525"/>
            <a:ext cx="3889500" cy="233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5">
  <p:cSld name="AUTOLAYOUT_14"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529200" y="254050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7775" y="0"/>
            <a:ext cx="4013850" cy="4013850"/>
          </a:xfrm>
          <a:prstGeom prst="flowChartOffpageConnector">
            <a:avLst/>
          </a:prstGeom>
          <a:noFill/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" name="Google Shape;89;p18"/>
          <p:cNvSpPr txBox="1"/>
          <p:nvPr>
            <p:ph type="ctrTitle"/>
          </p:nvPr>
        </p:nvSpPr>
        <p:spPr>
          <a:xfrm>
            <a:off x="1608600" y="3826488"/>
            <a:ext cx="6169800" cy="7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Proyecto Empresarial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6808750" y="4013850"/>
            <a:ext cx="2335200" cy="11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Juan Sebastian Torres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Juan Ortega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Julian Pardo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Juan Camilo </a:t>
            </a:r>
            <a:r>
              <a:rPr lang="es"/>
              <a:t>Sánchez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1932" l="0" r="0" t="1941"/>
          <a:stretch/>
        </p:blipFill>
        <p:spPr>
          <a:xfrm>
            <a:off x="3047650" y="0"/>
            <a:ext cx="6096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Speed logic</a:t>
            </a:r>
            <a:r>
              <a:rPr lang="es"/>
              <a:t>: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Speed Logic es una empresa de tecnología del sector terciario, encargada de la venta de diferentes productos tecnológicos relacionados al área computacional de gama baja, media y alta.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1494" l="0" r="0" t="1484"/>
          <a:stretch/>
        </p:blipFill>
        <p:spPr>
          <a:xfrm>
            <a:off x="3047650" y="0"/>
            <a:ext cx="60963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type="title"/>
          </p:nvPr>
        </p:nvSpPr>
        <p:spPr>
          <a:xfrm>
            <a:off x="94225" y="193625"/>
            <a:ext cx="2683200" cy="10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Heatmap: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185350" y="1236125"/>
            <a:ext cx="2683200" cy="31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Se priorizo el problema de </a:t>
            </a:r>
            <a:r>
              <a:rPr lang="es"/>
              <a:t>atención</a:t>
            </a:r>
            <a:r>
              <a:rPr lang="es"/>
              <a:t> automatizada con el fin de optimizar la disponibilidad de ventas sin perder el asesoramiento que ofrece la empresa.</a:t>
            </a:r>
            <a:endParaRPr/>
          </a:p>
        </p:txBody>
      </p:sp>
      <p:sp>
        <p:nvSpPr>
          <p:cNvPr id="105" name="Google Shape;105;p20"/>
          <p:cNvSpPr/>
          <p:nvPr/>
        </p:nvSpPr>
        <p:spPr>
          <a:xfrm>
            <a:off x="4572000" y="497375"/>
            <a:ext cx="2045100" cy="1679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0" l="3617" r="3617" t="0"/>
          <a:stretch/>
        </p:blipFill>
        <p:spPr>
          <a:xfrm>
            <a:off x="4648200" y="0"/>
            <a:ext cx="4572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205950"/>
            <a:ext cx="3889500" cy="183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Stakeholder Map: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731375"/>
            <a:ext cx="3889500" cy="28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clientes  se catalogan en diferentes grupos </a:t>
            </a:r>
            <a:r>
              <a:rPr lang="es"/>
              <a:t>según</a:t>
            </a:r>
            <a:r>
              <a:rPr lang="es"/>
              <a:t> los requerimientos de sus equipos: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Gamers / Jugadores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Diseñadores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Desarrolladores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13" name="Google Shape;113;p21"/>
          <p:cNvCxnSpPr/>
          <p:nvPr/>
        </p:nvCxnSpPr>
        <p:spPr>
          <a:xfrm flipH="1">
            <a:off x="7229175" y="2632500"/>
            <a:ext cx="1387200" cy="688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139575" y="11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Journey Map</a:t>
            </a:r>
            <a:endParaRPr b="1"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9250"/>
            <a:ext cx="9143999" cy="44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Oportunidades: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Conocimiento de las </a:t>
            </a:r>
            <a:r>
              <a:rPr lang="es"/>
              <a:t>especificaciones</a:t>
            </a:r>
            <a:r>
              <a:rPr lang="es"/>
              <a:t> necesarias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 Asesoramiento eficaz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Tiempo de espera durante la compra/ensamble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 Conocimiento de los pedidos y asesoramiento sobre </a:t>
            </a:r>
            <a:r>
              <a:rPr lang="es"/>
              <a:t>algún</a:t>
            </a:r>
            <a:r>
              <a:rPr lang="es"/>
              <a:t> inconveniente</a:t>
            </a:r>
            <a:br>
              <a:rPr lang="es"/>
            </a:b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50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Journey Map: TO-BE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622850"/>
            <a:ext cx="8520600" cy="39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2850"/>
            <a:ext cx="9204750" cy="44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/>
          <p:nvPr/>
        </p:nvSpPr>
        <p:spPr>
          <a:xfrm>
            <a:off x="3695625" y="1222075"/>
            <a:ext cx="4698000" cy="2350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 b="0" l="6101" r="6101" t="0"/>
          <a:stretch/>
        </p:blipFill>
        <p:spPr>
          <a:xfrm>
            <a:off x="0" y="0"/>
            <a:ext cx="3496226" cy="220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4">
            <a:alphaModFix/>
          </a:blip>
          <a:srcRect b="20543" l="0" r="0" t="20543"/>
          <a:stretch/>
        </p:blipFill>
        <p:spPr>
          <a:xfrm>
            <a:off x="3496225" y="-2"/>
            <a:ext cx="5647775" cy="220944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Prototipo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529200" y="2540500"/>
            <a:ext cx="5295300" cy="23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 </a:t>
            </a:r>
            <a:r>
              <a:rPr lang="es"/>
              <a:t>utilizó</a:t>
            </a:r>
            <a:r>
              <a:rPr lang="es"/>
              <a:t> la plataforma SAP Hana para diseñar un prototipo que solucionara con los requerimientos de nuestro cliente: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Compra Online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Automatización</a:t>
            </a:r>
            <a:r>
              <a:rPr lang="es"/>
              <a:t> en el asesoramiento de un equipo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Conocimiento del estado de los pedidos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Asesoramiento  de componentes dado un equipo establecido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Proyecto </a:t>
            </a:r>
            <a:br>
              <a:rPr lang="es"/>
            </a:br>
            <a:r>
              <a:rPr lang="es"/>
              <a:t>GITHUB: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529200" y="2540500"/>
            <a:ext cx="52953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