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8" r:id="rId5"/>
    <p:sldId id="303" r:id="rId6"/>
    <p:sldId id="304" r:id="rId7"/>
    <p:sldId id="4143" r:id="rId8"/>
    <p:sldId id="4138" r:id="rId9"/>
    <p:sldId id="4139" r:id="rId10"/>
    <p:sldId id="4142" r:id="rId11"/>
    <p:sldId id="578" r:id="rId12"/>
    <p:sldId id="4141" r:id="rId13"/>
    <p:sldId id="4144" r:id="rId14"/>
    <p:sldId id="4145" r:id="rId15"/>
    <p:sldId id="4146" r:id="rId16"/>
    <p:sldId id="4147" r:id="rId17"/>
    <p:sldId id="41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58572-3EE7-FF50-42EF-601BA1505276}" v="34" dt="2020-06-04T15:56:22.965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712" autoAdjust="0"/>
  </p:normalViewPr>
  <p:slideViewPr>
    <p:cSldViewPr snapToGrid="0">
      <p:cViewPr varScale="1">
        <p:scale>
          <a:sx n="107" d="100"/>
          <a:sy n="107" d="100"/>
        </p:scale>
        <p:origin x="640" y="160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C540B-EDD2-1F45-857C-814502582F7F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594CD-3AE6-404F-B21B-313D6E6E8488}">
      <dgm:prSet phldrT="[Text]"/>
      <dgm:spPr/>
      <dgm:t>
        <a:bodyPr/>
        <a:lstStyle/>
        <a:p>
          <a:r>
            <a:rPr lang="es-ES_tradnl" noProof="0" dirty="0"/>
            <a:t>Gerencia General</a:t>
          </a:r>
        </a:p>
      </dgm:t>
    </dgm:pt>
    <dgm:pt modelId="{CEC3ED27-C017-C44C-A54C-76E96A5F37C3}" type="parTrans" cxnId="{AEE01AAB-0108-CB4D-8BC4-42A3C72E775A}">
      <dgm:prSet/>
      <dgm:spPr/>
      <dgm:t>
        <a:bodyPr/>
        <a:lstStyle/>
        <a:p>
          <a:endParaRPr lang="es-ES_tradnl" noProof="0" dirty="0"/>
        </a:p>
      </dgm:t>
    </dgm:pt>
    <dgm:pt modelId="{3B9AAABA-E9F8-A147-9434-06F234B6C1FC}" type="sibTrans" cxnId="{AEE01AAB-0108-CB4D-8BC4-42A3C72E775A}">
      <dgm:prSet/>
      <dgm:spPr/>
      <dgm:t>
        <a:bodyPr/>
        <a:lstStyle/>
        <a:p>
          <a:endParaRPr lang="es-ES_tradnl" noProof="0" dirty="0"/>
        </a:p>
      </dgm:t>
    </dgm:pt>
    <dgm:pt modelId="{544BA07A-3EA1-2A4B-AB33-525D59019557}">
      <dgm:prSet phldrT="[Text]"/>
      <dgm:spPr/>
      <dgm:t>
        <a:bodyPr/>
        <a:lstStyle/>
        <a:p>
          <a:r>
            <a:rPr lang="es-ES_tradnl" noProof="0" dirty="0"/>
            <a:t>Área comercial</a:t>
          </a:r>
        </a:p>
      </dgm:t>
    </dgm:pt>
    <dgm:pt modelId="{AB5D79FD-35C7-1848-9DF8-D975A8DABE97}" type="parTrans" cxnId="{D64A63C5-3DDA-2945-8D2E-140B680AA6DE}">
      <dgm:prSet/>
      <dgm:spPr/>
      <dgm:t>
        <a:bodyPr/>
        <a:lstStyle/>
        <a:p>
          <a:endParaRPr lang="es-ES_tradnl" noProof="0" dirty="0"/>
        </a:p>
      </dgm:t>
    </dgm:pt>
    <dgm:pt modelId="{E69CEB78-B77C-2842-A283-4BBE096AAA45}" type="sibTrans" cxnId="{D64A63C5-3DDA-2945-8D2E-140B680AA6DE}">
      <dgm:prSet/>
      <dgm:spPr/>
      <dgm:t>
        <a:bodyPr/>
        <a:lstStyle/>
        <a:p>
          <a:endParaRPr lang="es-ES_tradnl" noProof="0" dirty="0"/>
        </a:p>
      </dgm:t>
    </dgm:pt>
    <dgm:pt modelId="{8AE037B2-A4AE-4F4D-BAE9-626816012DE6}">
      <dgm:prSet phldrT="[Text]"/>
      <dgm:spPr/>
      <dgm:t>
        <a:bodyPr/>
        <a:lstStyle/>
        <a:p>
          <a:r>
            <a:rPr lang="es-ES_tradnl" noProof="0" dirty="0"/>
            <a:t>Área de producción</a:t>
          </a:r>
        </a:p>
      </dgm:t>
    </dgm:pt>
    <dgm:pt modelId="{6A211BF9-1E5B-0148-8326-B2E6106BE747}" type="parTrans" cxnId="{3CF44E4C-1EE6-BE40-A778-9C9FD7C01DEA}">
      <dgm:prSet/>
      <dgm:spPr/>
      <dgm:t>
        <a:bodyPr/>
        <a:lstStyle/>
        <a:p>
          <a:endParaRPr lang="es-ES_tradnl" noProof="0" dirty="0"/>
        </a:p>
      </dgm:t>
    </dgm:pt>
    <dgm:pt modelId="{DB13516C-3D2D-DA44-99A7-8533113F89F5}" type="sibTrans" cxnId="{3CF44E4C-1EE6-BE40-A778-9C9FD7C01DEA}">
      <dgm:prSet/>
      <dgm:spPr/>
      <dgm:t>
        <a:bodyPr/>
        <a:lstStyle/>
        <a:p>
          <a:endParaRPr lang="es-ES_tradnl" noProof="0" dirty="0"/>
        </a:p>
      </dgm:t>
    </dgm:pt>
    <dgm:pt modelId="{338C60BC-B95B-DA49-885E-19EB9B2A7D6D}">
      <dgm:prSet phldrT="[Text]"/>
      <dgm:spPr/>
      <dgm:t>
        <a:bodyPr/>
        <a:lstStyle/>
        <a:p>
          <a:r>
            <a:rPr lang="es-ES_tradnl" noProof="0" dirty="0"/>
            <a:t>Área de compras (2)</a:t>
          </a:r>
        </a:p>
      </dgm:t>
    </dgm:pt>
    <dgm:pt modelId="{85B47A19-E18B-1146-ABDC-F1363920F1BA}" type="parTrans" cxnId="{21310A80-C990-5441-8CBD-EE487657027F}">
      <dgm:prSet/>
      <dgm:spPr/>
      <dgm:t>
        <a:bodyPr/>
        <a:lstStyle/>
        <a:p>
          <a:endParaRPr lang="es-ES_tradnl" noProof="0" dirty="0"/>
        </a:p>
      </dgm:t>
    </dgm:pt>
    <dgm:pt modelId="{A88DD3BD-1098-DE41-B742-58118FC7A08E}" type="sibTrans" cxnId="{21310A80-C990-5441-8CBD-EE487657027F}">
      <dgm:prSet/>
      <dgm:spPr/>
      <dgm:t>
        <a:bodyPr/>
        <a:lstStyle/>
        <a:p>
          <a:endParaRPr lang="es-ES_tradnl" noProof="0" dirty="0"/>
        </a:p>
      </dgm:t>
    </dgm:pt>
    <dgm:pt modelId="{18452D9B-CAD9-204C-A9F1-AF30247D0B92}">
      <dgm:prSet phldrT="[Text]"/>
      <dgm:spPr/>
      <dgm:t>
        <a:bodyPr/>
        <a:lstStyle/>
        <a:p>
          <a:r>
            <a:rPr lang="es-ES_tradnl" noProof="0" dirty="0"/>
            <a:t>Área de diseño</a:t>
          </a:r>
        </a:p>
      </dgm:t>
    </dgm:pt>
    <dgm:pt modelId="{01CA088A-BEAE-9B49-9CD9-473E0DB6E78F}" type="parTrans" cxnId="{1F97C7F6-5256-D94F-A2DC-C5F69CF976F0}">
      <dgm:prSet/>
      <dgm:spPr/>
      <dgm:t>
        <a:bodyPr/>
        <a:lstStyle/>
        <a:p>
          <a:endParaRPr lang="es-ES_tradnl" noProof="0" dirty="0"/>
        </a:p>
      </dgm:t>
    </dgm:pt>
    <dgm:pt modelId="{CBE70279-72C4-0047-93D2-C372FCB7A6EE}" type="sibTrans" cxnId="{1F97C7F6-5256-D94F-A2DC-C5F69CF976F0}">
      <dgm:prSet/>
      <dgm:spPr/>
      <dgm:t>
        <a:bodyPr/>
        <a:lstStyle/>
        <a:p>
          <a:endParaRPr lang="es-ES_tradnl" noProof="0" dirty="0"/>
        </a:p>
      </dgm:t>
    </dgm:pt>
    <dgm:pt modelId="{B35B4C9D-6421-5245-9E7A-21B93A41EEF3}">
      <dgm:prSet phldrT="[Text]"/>
      <dgm:spPr/>
      <dgm:t>
        <a:bodyPr/>
        <a:lstStyle/>
        <a:p>
          <a:r>
            <a:rPr lang="es-ES_tradnl" noProof="0" dirty="0"/>
            <a:t>Operarias máquinas de cocer (14)</a:t>
          </a:r>
        </a:p>
      </dgm:t>
    </dgm:pt>
    <dgm:pt modelId="{9FA1F3C3-E98E-1A46-9482-0E68B41DF597}" type="parTrans" cxnId="{7C3BE91A-4269-814F-BC7C-16FC45524CAD}">
      <dgm:prSet/>
      <dgm:spPr/>
      <dgm:t>
        <a:bodyPr/>
        <a:lstStyle/>
        <a:p>
          <a:endParaRPr lang="es-ES_tradnl" noProof="0" dirty="0"/>
        </a:p>
      </dgm:t>
    </dgm:pt>
    <dgm:pt modelId="{840B61CE-B35B-6449-94C2-A8AFE61C055C}" type="sibTrans" cxnId="{7C3BE91A-4269-814F-BC7C-16FC45524CAD}">
      <dgm:prSet/>
      <dgm:spPr/>
      <dgm:t>
        <a:bodyPr/>
        <a:lstStyle/>
        <a:p>
          <a:endParaRPr lang="es-ES_tradnl" noProof="0" dirty="0"/>
        </a:p>
      </dgm:t>
    </dgm:pt>
    <dgm:pt modelId="{A1DE73C5-0A42-3745-95A7-CD3B95BE4920}">
      <dgm:prSet phldrT="[Text]"/>
      <dgm:spPr/>
      <dgm:t>
        <a:bodyPr/>
        <a:lstStyle/>
        <a:p>
          <a:r>
            <a:rPr lang="es-ES_tradnl" noProof="0" dirty="0"/>
            <a:t>Vendedores (9)</a:t>
          </a:r>
        </a:p>
      </dgm:t>
    </dgm:pt>
    <dgm:pt modelId="{17949C72-D929-7D4A-9F6D-6769FECCDAF5}" type="parTrans" cxnId="{E5BE837A-C12B-4744-8520-AEF060478CA7}">
      <dgm:prSet/>
      <dgm:spPr/>
      <dgm:t>
        <a:bodyPr/>
        <a:lstStyle/>
        <a:p>
          <a:endParaRPr lang="es-ES_tradnl" noProof="0" dirty="0"/>
        </a:p>
      </dgm:t>
    </dgm:pt>
    <dgm:pt modelId="{EE60647B-42FE-E043-9EDF-08A2FCD94927}" type="sibTrans" cxnId="{E5BE837A-C12B-4744-8520-AEF060478CA7}">
      <dgm:prSet/>
      <dgm:spPr/>
      <dgm:t>
        <a:bodyPr/>
        <a:lstStyle/>
        <a:p>
          <a:endParaRPr lang="es-ES_tradnl" noProof="0" dirty="0"/>
        </a:p>
      </dgm:t>
    </dgm:pt>
    <dgm:pt modelId="{84F26B1B-A216-8F46-9B68-169E54F64078}">
      <dgm:prSet phldrT="[Text]"/>
      <dgm:spPr/>
      <dgm:t>
        <a:bodyPr/>
        <a:lstStyle/>
        <a:p>
          <a:r>
            <a:rPr lang="es-ES_tradnl" noProof="0" dirty="0"/>
            <a:t>Impulsadores (4)</a:t>
          </a:r>
        </a:p>
      </dgm:t>
    </dgm:pt>
    <dgm:pt modelId="{78DE8B3C-CC89-6345-A4EC-A6E686FEC86E}" type="parTrans" cxnId="{E99FE51E-DF9A-2B48-8D0D-DA411C0DB208}">
      <dgm:prSet/>
      <dgm:spPr/>
      <dgm:t>
        <a:bodyPr/>
        <a:lstStyle/>
        <a:p>
          <a:endParaRPr lang="es-ES_tradnl" noProof="0" dirty="0"/>
        </a:p>
      </dgm:t>
    </dgm:pt>
    <dgm:pt modelId="{44BAEF00-CE7B-C140-BE55-6BC453687F6F}" type="sibTrans" cxnId="{E99FE51E-DF9A-2B48-8D0D-DA411C0DB208}">
      <dgm:prSet/>
      <dgm:spPr/>
      <dgm:t>
        <a:bodyPr/>
        <a:lstStyle/>
        <a:p>
          <a:endParaRPr lang="es-ES_tradnl" noProof="0" dirty="0"/>
        </a:p>
      </dgm:t>
    </dgm:pt>
    <dgm:pt modelId="{7E75C300-57B5-4344-B983-F094A7C85E46}">
      <dgm:prSet phldrT="[Text]"/>
      <dgm:spPr/>
      <dgm:t>
        <a:bodyPr/>
        <a:lstStyle/>
        <a:p>
          <a:r>
            <a:rPr lang="es-ES_tradnl" noProof="0" dirty="0"/>
            <a:t>Control de calidad</a:t>
          </a:r>
        </a:p>
      </dgm:t>
    </dgm:pt>
    <dgm:pt modelId="{EB4EE204-AD5E-A346-9DA4-B1640CC9283D}" type="parTrans" cxnId="{719D95CA-F0CD-8B4A-BA33-A160DEF23ED4}">
      <dgm:prSet/>
      <dgm:spPr/>
      <dgm:t>
        <a:bodyPr/>
        <a:lstStyle/>
        <a:p>
          <a:endParaRPr lang="es-ES_tradnl" noProof="0" dirty="0"/>
        </a:p>
      </dgm:t>
    </dgm:pt>
    <dgm:pt modelId="{E2D5EF76-85FC-F34F-B011-411790D42027}" type="sibTrans" cxnId="{719D95CA-F0CD-8B4A-BA33-A160DEF23ED4}">
      <dgm:prSet/>
      <dgm:spPr/>
      <dgm:t>
        <a:bodyPr/>
        <a:lstStyle/>
        <a:p>
          <a:endParaRPr lang="es-ES_tradnl" noProof="0" dirty="0"/>
        </a:p>
      </dgm:t>
    </dgm:pt>
    <dgm:pt modelId="{80E5434B-3B84-3F4A-8DFA-FD7DF55E2C9A}">
      <dgm:prSet phldrT="[Text]"/>
      <dgm:spPr/>
      <dgm:t>
        <a:bodyPr/>
        <a:lstStyle/>
        <a:p>
          <a:r>
            <a:rPr lang="es-ES_tradnl" noProof="0" dirty="0"/>
            <a:t>Corte </a:t>
          </a:r>
        </a:p>
      </dgm:t>
    </dgm:pt>
    <dgm:pt modelId="{6187E9FF-5EFB-3A4B-8472-86A4669E2617}" type="parTrans" cxnId="{CB3A9B3F-4E1B-8849-8820-3F3D8C1858E2}">
      <dgm:prSet/>
      <dgm:spPr/>
      <dgm:t>
        <a:bodyPr/>
        <a:lstStyle/>
        <a:p>
          <a:endParaRPr lang="en-US"/>
        </a:p>
      </dgm:t>
    </dgm:pt>
    <dgm:pt modelId="{1253FAAC-66FA-A14D-89E6-AA22473E8241}" type="sibTrans" cxnId="{CB3A9B3F-4E1B-8849-8820-3F3D8C1858E2}">
      <dgm:prSet/>
      <dgm:spPr/>
      <dgm:t>
        <a:bodyPr/>
        <a:lstStyle/>
        <a:p>
          <a:endParaRPr lang="en-US"/>
        </a:p>
      </dgm:t>
    </dgm:pt>
    <dgm:pt modelId="{0FFBA86C-16A5-0842-8121-80298C73A849}">
      <dgm:prSet phldrT="[Text]"/>
      <dgm:spPr/>
      <dgm:t>
        <a:bodyPr/>
        <a:lstStyle/>
        <a:p>
          <a:r>
            <a:rPr lang="es-ES_tradnl" noProof="0" dirty="0"/>
            <a:t>Trazo</a:t>
          </a:r>
        </a:p>
      </dgm:t>
    </dgm:pt>
    <dgm:pt modelId="{67D4E56E-877B-B644-8290-46050FF2C542}" type="parTrans" cxnId="{B602BDBE-32BE-A54E-8F01-A7B6278C8597}">
      <dgm:prSet/>
      <dgm:spPr/>
      <dgm:t>
        <a:bodyPr/>
        <a:lstStyle/>
        <a:p>
          <a:endParaRPr lang="en-US"/>
        </a:p>
      </dgm:t>
    </dgm:pt>
    <dgm:pt modelId="{3AB0832B-BB60-EB4D-A79B-9D68D1D77FE1}" type="sibTrans" cxnId="{B602BDBE-32BE-A54E-8F01-A7B6278C8597}">
      <dgm:prSet/>
      <dgm:spPr/>
      <dgm:t>
        <a:bodyPr/>
        <a:lstStyle/>
        <a:p>
          <a:endParaRPr lang="en-US"/>
        </a:p>
      </dgm:t>
    </dgm:pt>
    <dgm:pt modelId="{3D67A06D-9D00-304A-9E64-745F24DE3408}" type="pres">
      <dgm:prSet presAssocID="{2F9C540B-EDD2-1F45-857C-814502582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1D85FA-B51D-D541-9D11-B79F359CFB4A}" type="pres">
      <dgm:prSet presAssocID="{0DA594CD-3AE6-404F-B21B-313D6E6E8488}" presName="hierRoot1" presStyleCnt="0">
        <dgm:presLayoutVars>
          <dgm:hierBranch val="init"/>
        </dgm:presLayoutVars>
      </dgm:prSet>
      <dgm:spPr/>
    </dgm:pt>
    <dgm:pt modelId="{EF95892D-3803-F746-89D1-9C85C87DD26B}" type="pres">
      <dgm:prSet presAssocID="{0DA594CD-3AE6-404F-B21B-313D6E6E8488}" presName="rootComposite1" presStyleCnt="0"/>
      <dgm:spPr/>
    </dgm:pt>
    <dgm:pt modelId="{16C4107C-D01A-4C4D-9BDE-328001544D50}" type="pres">
      <dgm:prSet presAssocID="{0DA594CD-3AE6-404F-B21B-313D6E6E8488}" presName="rootText1" presStyleLbl="node0" presStyleIdx="0" presStyleCnt="1">
        <dgm:presLayoutVars>
          <dgm:chPref val="3"/>
        </dgm:presLayoutVars>
      </dgm:prSet>
      <dgm:spPr/>
    </dgm:pt>
    <dgm:pt modelId="{7E441F3C-6787-4042-A152-90C6939E2FDE}" type="pres">
      <dgm:prSet presAssocID="{0DA594CD-3AE6-404F-B21B-313D6E6E8488}" presName="rootConnector1" presStyleLbl="node1" presStyleIdx="0" presStyleCnt="0"/>
      <dgm:spPr/>
    </dgm:pt>
    <dgm:pt modelId="{72F3C876-3BBC-C34B-AABB-D1686AA331C3}" type="pres">
      <dgm:prSet presAssocID="{0DA594CD-3AE6-404F-B21B-313D6E6E8488}" presName="hierChild2" presStyleCnt="0"/>
      <dgm:spPr/>
    </dgm:pt>
    <dgm:pt modelId="{EC078577-71CD-B648-9C61-B075C02DBDC8}" type="pres">
      <dgm:prSet presAssocID="{AB5D79FD-35C7-1848-9DF8-D975A8DABE97}" presName="Name37" presStyleLbl="parChTrans1D2" presStyleIdx="0" presStyleCnt="4"/>
      <dgm:spPr/>
    </dgm:pt>
    <dgm:pt modelId="{68FEC0E4-3991-FA4F-9FBD-886A69354050}" type="pres">
      <dgm:prSet presAssocID="{544BA07A-3EA1-2A4B-AB33-525D59019557}" presName="hierRoot2" presStyleCnt="0">
        <dgm:presLayoutVars>
          <dgm:hierBranch val="init"/>
        </dgm:presLayoutVars>
      </dgm:prSet>
      <dgm:spPr/>
    </dgm:pt>
    <dgm:pt modelId="{8323735F-C49F-2043-92A9-F46A4BB35DE3}" type="pres">
      <dgm:prSet presAssocID="{544BA07A-3EA1-2A4B-AB33-525D59019557}" presName="rootComposite" presStyleCnt="0"/>
      <dgm:spPr/>
    </dgm:pt>
    <dgm:pt modelId="{40D2395B-A975-F841-AD76-811CD5DE1FA7}" type="pres">
      <dgm:prSet presAssocID="{544BA07A-3EA1-2A4B-AB33-525D59019557}" presName="rootText" presStyleLbl="node2" presStyleIdx="0" presStyleCnt="4">
        <dgm:presLayoutVars>
          <dgm:chPref val="3"/>
        </dgm:presLayoutVars>
      </dgm:prSet>
      <dgm:spPr/>
    </dgm:pt>
    <dgm:pt modelId="{B2F6714B-320E-0A43-B314-139FD51D1096}" type="pres">
      <dgm:prSet presAssocID="{544BA07A-3EA1-2A4B-AB33-525D59019557}" presName="rootConnector" presStyleLbl="node2" presStyleIdx="0" presStyleCnt="4"/>
      <dgm:spPr/>
    </dgm:pt>
    <dgm:pt modelId="{688D8622-5EA5-A44D-B4C0-4E5FE2389AB8}" type="pres">
      <dgm:prSet presAssocID="{544BA07A-3EA1-2A4B-AB33-525D59019557}" presName="hierChild4" presStyleCnt="0"/>
      <dgm:spPr/>
    </dgm:pt>
    <dgm:pt modelId="{8D18AEAA-A3B1-3646-A171-F399DCC46587}" type="pres">
      <dgm:prSet presAssocID="{17949C72-D929-7D4A-9F6D-6769FECCDAF5}" presName="Name37" presStyleLbl="parChTrans1D3" presStyleIdx="0" presStyleCnt="6"/>
      <dgm:spPr/>
    </dgm:pt>
    <dgm:pt modelId="{670A0B90-4DF0-AB4F-BA03-3E6D47C3345A}" type="pres">
      <dgm:prSet presAssocID="{A1DE73C5-0A42-3745-95A7-CD3B95BE4920}" presName="hierRoot2" presStyleCnt="0">
        <dgm:presLayoutVars>
          <dgm:hierBranch val="init"/>
        </dgm:presLayoutVars>
      </dgm:prSet>
      <dgm:spPr/>
    </dgm:pt>
    <dgm:pt modelId="{B02AEA98-E424-944F-BD54-008468691C61}" type="pres">
      <dgm:prSet presAssocID="{A1DE73C5-0A42-3745-95A7-CD3B95BE4920}" presName="rootComposite" presStyleCnt="0"/>
      <dgm:spPr/>
    </dgm:pt>
    <dgm:pt modelId="{D079DE24-D75B-F340-9E70-36DDDE0804F5}" type="pres">
      <dgm:prSet presAssocID="{A1DE73C5-0A42-3745-95A7-CD3B95BE4920}" presName="rootText" presStyleLbl="node3" presStyleIdx="0" presStyleCnt="6">
        <dgm:presLayoutVars>
          <dgm:chPref val="3"/>
        </dgm:presLayoutVars>
      </dgm:prSet>
      <dgm:spPr/>
    </dgm:pt>
    <dgm:pt modelId="{C321D8A3-6F6C-4A4F-811F-0F707177C998}" type="pres">
      <dgm:prSet presAssocID="{A1DE73C5-0A42-3745-95A7-CD3B95BE4920}" presName="rootConnector" presStyleLbl="node3" presStyleIdx="0" presStyleCnt="6"/>
      <dgm:spPr/>
    </dgm:pt>
    <dgm:pt modelId="{19DA49C4-9786-1A45-AEBB-CD4923BEC62C}" type="pres">
      <dgm:prSet presAssocID="{A1DE73C5-0A42-3745-95A7-CD3B95BE4920}" presName="hierChild4" presStyleCnt="0"/>
      <dgm:spPr/>
    </dgm:pt>
    <dgm:pt modelId="{D0A5A0B0-67F7-A948-A002-055843B0A213}" type="pres">
      <dgm:prSet presAssocID="{A1DE73C5-0A42-3745-95A7-CD3B95BE4920}" presName="hierChild5" presStyleCnt="0"/>
      <dgm:spPr/>
    </dgm:pt>
    <dgm:pt modelId="{F81D122D-CAD7-934D-A571-1ABD7D5D162D}" type="pres">
      <dgm:prSet presAssocID="{78DE8B3C-CC89-6345-A4EC-A6E686FEC86E}" presName="Name37" presStyleLbl="parChTrans1D3" presStyleIdx="1" presStyleCnt="6"/>
      <dgm:spPr/>
    </dgm:pt>
    <dgm:pt modelId="{CA3F249A-F3AA-F84F-AEA3-F35BD89AE0A2}" type="pres">
      <dgm:prSet presAssocID="{84F26B1B-A216-8F46-9B68-169E54F64078}" presName="hierRoot2" presStyleCnt="0">
        <dgm:presLayoutVars>
          <dgm:hierBranch val="init"/>
        </dgm:presLayoutVars>
      </dgm:prSet>
      <dgm:spPr/>
    </dgm:pt>
    <dgm:pt modelId="{C4CA89B8-3832-FE42-8992-388A4519CBD0}" type="pres">
      <dgm:prSet presAssocID="{84F26B1B-A216-8F46-9B68-169E54F64078}" presName="rootComposite" presStyleCnt="0"/>
      <dgm:spPr/>
    </dgm:pt>
    <dgm:pt modelId="{2CC771FD-CA4C-2848-A68E-07FEC2E3F61B}" type="pres">
      <dgm:prSet presAssocID="{84F26B1B-A216-8F46-9B68-169E54F64078}" presName="rootText" presStyleLbl="node3" presStyleIdx="1" presStyleCnt="6">
        <dgm:presLayoutVars>
          <dgm:chPref val="3"/>
        </dgm:presLayoutVars>
      </dgm:prSet>
      <dgm:spPr/>
    </dgm:pt>
    <dgm:pt modelId="{008C3914-B21F-A949-A01B-BD6B74F18A68}" type="pres">
      <dgm:prSet presAssocID="{84F26B1B-A216-8F46-9B68-169E54F64078}" presName="rootConnector" presStyleLbl="node3" presStyleIdx="1" presStyleCnt="6"/>
      <dgm:spPr/>
    </dgm:pt>
    <dgm:pt modelId="{5FADBA82-5A81-B84F-AE4D-C7BA82C2D939}" type="pres">
      <dgm:prSet presAssocID="{84F26B1B-A216-8F46-9B68-169E54F64078}" presName="hierChild4" presStyleCnt="0"/>
      <dgm:spPr/>
    </dgm:pt>
    <dgm:pt modelId="{58D12E8C-2F19-A246-A4C1-45700E38B139}" type="pres">
      <dgm:prSet presAssocID="{84F26B1B-A216-8F46-9B68-169E54F64078}" presName="hierChild5" presStyleCnt="0"/>
      <dgm:spPr/>
    </dgm:pt>
    <dgm:pt modelId="{E3C7AE42-F759-C54C-A059-9FD25475C777}" type="pres">
      <dgm:prSet presAssocID="{EB4EE204-AD5E-A346-9DA4-B1640CC9283D}" presName="Name37" presStyleLbl="parChTrans1D3" presStyleIdx="2" presStyleCnt="6"/>
      <dgm:spPr/>
    </dgm:pt>
    <dgm:pt modelId="{CF7EF80E-F711-3141-920D-2D2CB16C14A5}" type="pres">
      <dgm:prSet presAssocID="{7E75C300-57B5-4344-B983-F094A7C85E46}" presName="hierRoot2" presStyleCnt="0">
        <dgm:presLayoutVars>
          <dgm:hierBranch val="init"/>
        </dgm:presLayoutVars>
      </dgm:prSet>
      <dgm:spPr/>
    </dgm:pt>
    <dgm:pt modelId="{B718A99D-50F4-BE41-A9CE-F7DC0A6BA1FF}" type="pres">
      <dgm:prSet presAssocID="{7E75C300-57B5-4344-B983-F094A7C85E46}" presName="rootComposite" presStyleCnt="0"/>
      <dgm:spPr/>
    </dgm:pt>
    <dgm:pt modelId="{772229D6-2B51-2A40-AC71-61A98EBA6A52}" type="pres">
      <dgm:prSet presAssocID="{7E75C300-57B5-4344-B983-F094A7C85E46}" presName="rootText" presStyleLbl="node3" presStyleIdx="2" presStyleCnt="6">
        <dgm:presLayoutVars>
          <dgm:chPref val="3"/>
        </dgm:presLayoutVars>
      </dgm:prSet>
      <dgm:spPr/>
    </dgm:pt>
    <dgm:pt modelId="{6D0589AB-8B6F-F141-8E66-DC93FC6148FB}" type="pres">
      <dgm:prSet presAssocID="{7E75C300-57B5-4344-B983-F094A7C85E46}" presName="rootConnector" presStyleLbl="node3" presStyleIdx="2" presStyleCnt="6"/>
      <dgm:spPr/>
    </dgm:pt>
    <dgm:pt modelId="{E321D9C5-B80D-BA42-918B-BA5486076DC7}" type="pres">
      <dgm:prSet presAssocID="{7E75C300-57B5-4344-B983-F094A7C85E46}" presName="hierChild4" presStyleCnt="0"/>
      <dgm:spPr/>
    </dgm:pt>
    <dgm:pt modelId="{02E21B57-CEC3-5C44-9194-AA99DC082F43}" type="pres">
      <dgm:prSet presAssocID="{7E75C300-57B5-4344-B983-F094A7C85E46}" presName="hierChild5" presStyleCnt="0"/>
      <dgm:spPr/>
    </dgm:pt>
    <dgm:pt modelId="{5C67F6D7-9B7D-B142-8DEA-D7E8908CE8DD}" type="pres">
      <dgm:prSet presAssocID="{544BA07A-3EA1-2A4B-AB33-525D59019557}" presName="hierChild5" presStyleCnt="0"/>
      <dgm:spPr/>
    </dgm:pt>
    <dgm:pt modelId="{2AAAF2F3-6548-E849-A42E-B345F5555E34}" type="pres">
      <dgm:prSet presAssocID="{6A211BF9-1E5B-0148-8326-B2E6106BE747}" presName="Name37" presStyleLbl="parChTrans1D2" presStyleIdx="1" presStyleCnt="4"/>
      <dgm:spPr/>
    </dgm:pt>
    <dgm:pt modelId="{DF019E3B-64BB-204A-AE27-D66E55A90CD5}" type="pres">
      <dgm:prSet presAssocID="{8AE037B2-A4AE-4F4D-BAE9-626816012DE6}" presName="hierRoot2" presStyleCnt="0">
        <dgm:presLayoutVars>
          <dgm:hierBranch val="init"/>
        </dgm:presLayoutVars>
      </dgm:prSet>
      <dgm:spPr/>
    </dgm:pt>
    <dgm:pt modelId="{6A1CF90E-4353-894A-BF71-FC6CC13D7A7D}" type="pres">
      <dgm:prSet presAssocID="{8AE037B2-A4AE-4F4D-BAE9-626816012DE6}" presName="rootComposite" presStyleCnt="0"/>
      <dgm:spPr/>
    </dgm:pt>
    <dgm:pt modelId="{BB0D53C4-A3C1-BB40-97AF-9AF1FCA856C4}" type="pres">
      <dgm:prSet presAssocID="{8AE037B2-A4AE-4F4D-BAE9-626816012DE6}" presName="rootText" presStyleLbl="node2" presStyleIdx="1" presStyleCnt="4">
        <dgm:presLayoutVars>
          <dgm:chPref val="3"/>
        </dgm:presLayoutVars>
      </dgm:prSet>
      <dgm:spPr/>
    </dgm:pt>
    <dgm:pt modelId="{770BF642-0F05-EB48-A9A4-C2411871BA31}" type="pres">
      <dgm:prSet presAssocID="{8AE037B2-A4AE-4F4D-BAE9-626816012DE6}" presName="rootConnector" presStyleLbl="node2" presStyleIdx="1" presStyleCnt="4"/>
      <dgm:spPr/>
    </dgm:pt>
    <dgm:pt modelId="{B22530AA-905B-C546-A85A-0F9F7BD13180}" type="pres">
      <dgm:prSet presAssocID="{8AE037B2-A4AE-4F4D-BAE9-626816012DE6}" presName="hierChild4" presStyleCnt="0"/>
      <dgm:spPr/>
    </dgm:pt>
    <dgm:pt modelId="{3F211095-3012-8D44-8D12-5F76B31E6345}" type="pres">
      <dgm:prSet presAssocID="{9FA1F3C3-E98E-1A46-9482-0E68B41DF597}" presName="Name37" presStyleLbl="parChTrans1D3" presStyleIdx="3" presStyleCnt="6"/>
      <dgm:spPr/>
    </dgm:pt>
    <dgm:pt modelId="{8F904D82-4735-994F-A864-8F9E01B1A733}" type="pres">
      <dgm:prSet presAssocID="{B35B4C9D-6421-5245-9E7A-21B93A41EEF3}" presName="hierRoot2" presStyleCnt="0">
        <dgm:presLayoutVars>
          <dgm:hierBranch val="init"/>
        </dgm:presLayoutVars>
      </dgm:prSet>
      <dgm:spPr/>
    </dgm:pt>
    <dgm:pt modelId="{73FE0D49-0573-7D4D-BA7A-632F03DB0D7C}" type="pres">
      <dgm:prSet presAssocID="{B35B4C9D-6421-5245-9E7A-21B93A41EEF3}" presName="rootComposite" presStyleCnt="0"/>
      <dgm:spPr/>
    </dgm:pt>
    <dgm:pt modelId="{24DA813D-DC3B-4A4A-9376-9ABA6D5B11A6}" type="pres">
      <dgm:prSet presAssocID="{B35B4C9D-6421-5245-9E7A-21B93A41EEF3}" presName="rootText" presStyleLbl="node3" presStyleIdx="3" presStyleCnt="6">
        <dgm:presLayoutVars>
          <dgm:chPref val="3"/>
        </dgm:presLayoutVars>
      </dgm:prSet>
      <dgm:spPr/>
    </dgm:pt>
    <dgm:pt modelId="{D1DB1428-1817-3649-BC40-2FBFC7764487}" type="pres">
      <dgm:prSet presAssocID="{B35B4C9D-6421-5245-9E7A-21B93A41EEF3}" presName="rootConnector" presStyleLbl="node3" presStyleIdx="3" presStyleCnt="6"/>
      <dgm:spPr/>
    </dgm:pt>
    <dgm:pt modelId="{1A28B4A2-5769-1C4C-B09D-185574013289}" type="pres">
      <dgm:prSet presAssocID="{B35B4C9D-6421-5245-9E7A-21B93A41EEF3}" presName="hierChild4" presStyleCnt="0"/>
      <dgm:spPr/>
    </dgm:pt>
    <dgm:pt modelId="{2F555E0D-C3F0-5046-95B0-E52B83CB1FCB}" type="pres">
      <dgm:prSet presAssocID="{B35B4C9D-6421-5245-9E7A-21B93A41EEF3}" presName="hierChild5" presStyleCnt="0"/>
      <dgm:spPr/>
    </dgm:pt>
    <dgm:pt modelId="{A8FC46DE-3354-9646-9B73-E3D0FA15DD55}" type="pres">
      <dgm:prSet presAssocID="{6187E9FF-5EFB-3A4B-8472-86A4669E2617}" presName="Name37" presStyleLbl="parChTrans1D3" presStyleIdx="4" presStyleCnt="6"/>
      <dgm:spPr/>
    </dgm:pt>
    <dgm:pt modelId="{9976BF9A-FFB5-2D48-ADC1-2CE1F7E8E2BD}" type="pres">
      <dgm:prSet presAssocID="{80E5434B-3B84-3F4A-8DFA-FD7DF55E2C9A}" presName="hierRoot2" presStyleCnt="0">
        <dgm:presLayoutVars>
          <dgm:hierBranch val="init"/>
        </dgm:presLayoutVars>
      </dgm:prSet>
      <dgm:spPr/>
    </dgm:pt>
    <dgm:pt modelId="{08D10276-B056-2D4A-9772-7DD348981D8C}" type="pres">
      <dgm:prSet presAssocID="{80E5434B-3B84-3F4A-8DFA-FD7DF55E2C9A}" presName="rootComposite" presStyleCnt="0"/>
      <dgm:spPr/>
    </dgm:pt>
    <dgm:pt modelId="{AFD6BD81-4791-9444-B653-BAE25B521E17}" type="pres">
      <dgm:prSet presAssocID="{80E5434B-3B84-3F4A-8DFA-FD7DF55E2C9A}" presName="rootText" presStyleLbl="node3" presStyleIdx="4" presStyleCnt="6">
        <dgm:presLayoutVars>
          <dgm:chPref val="3"/>
        </dgm:presLayoutVars>
      </dgm:prSet>
      <dgm:spPr/>
    </dgm:pt>
    <dgm:pt modelId="{7BDB2B6F-A4C8-8649-B399-4E4496E07344}" type="pres">
      <dgm:prSet presAssocID="{80E5434B-3B84-3F4A-8DFA-FD7DF55E2C9A}" presName="rootConnector" presStyleLbl="node3" presStyleIdx="4" presStyleCnt="6"/>
      <dgm:spPr/>
    </dgm:pt>
    <dgm:pt modelId="{1FB2AEA3-D679-3F44-BA21-7EB67C26351A}" type="pres">
      <dgm:prSet presAssocID="{80E5434B-3B84-3F4A-8DFA-FD7DF55E2C9A}" presName="hierChild4" presStyleCnt="0"/>
      <dgm:spPr/>
    </dgm:pt>
    <dgm:pt modelId="{7445C64F-1860-8747-8FFE-40E97DC5803B}" type="pres">
      <dgm:prSet presAssocID="{80E5434B-3B84-3F4A-8DFA-FD7DF55E2C9A}" presName="hierChild5" presStyleCnt="0"/>
      <dgm:spPr/>
    </dgm:pt>
    <dgm:pt modelId="{77A4FE11-E324-F34A-BE13-B0F9DF1A0E19}" type="pres">
      <dgm:prSet presAssocID="{67D4E56E-877B-B644-8290-46050FF2C542}" presName="Name37" presStyleLbl="parChTrans1D3" presStyleIdx="5" presStyleCnt="6"/>
      <dgm:spPr/>
    </dgm:pt>
    <dgm:pt modelId="{86BAC3D7-2D0C-3542-A580-C70CE57F9E08}" type="pres">
      <dgm:prSet presAssocID="{0FFBA86C-16A5-0842-8121-80298C73A849}" presName="hierRoot2" presStyleCnt="0">
        <dgm:presLayoutVars>
          <dgm:hierBranch val="init"/>
        </dgm:presLayoutVars>
      </dgm:prSet>
      <dgm:spPr/>
    </dgm:pt>
    <dgm:pt modelId="{DA33D109-6FAD-2348-940F-3024D5316E3C}" type="pres">
      <dgm:prSet presAssocID="{0FFBA86C-16A5-0842-8121-80298C73A849}" presName="rootComposite" presStyleCnt="0"/>
      <dgm:spPr/>
    </dgm:pt>
    <dgm:pt modelId="{85AA3882-6E7B-434A-8EC4-1D3B48934D96}" type="pres">
      <dgm:prSet presAssocID="{0FFBA86C-16A5-0842-8121-80298C73A849}" presName="rootText" presStyleLbl="node3" presStyleIdx="5" presStyleCnt="6">
        <dgm:presLayoutVars>
          <dgm:chPref val="3"/>
        </dgm:presLayoutVars>
      </dgm:prSet>
      <dgm:spPr/>
    </dgm:pt>
    <dgm:pt modelId="{C19A2D64-D004-8444-AA97-1727BF59572F}" type="pres">
      <dgm:prSet presAssocID="{0FFBA86C-16A5-0842-8121-80298C73A849}" presName="rootConnector" presStyleLbl="node3" presStyleIdx="5" presStyleCnt="6"/>
      <dgm:spPr/>
    </dgm:pt>
    <dgm:pt modelId="{221A2ACB-F1E1-5248-8847-91112743FE7A}" type="pres">
      <dgm:prSet presAssocID="{0FFBA86C-16A5-0842-8121-80298C73A849}" presName="hierChild4" presStyleCnt="0"/>
      <dgm:spPr/>
    </dgm:pt>
    <dgm:pt modelId="{D9ACE884-0049-7144-B047-9EC3AE314613}" type="pres">
      <dgm:prSet presAssocID="{0FFBA86C-16A5-0842-8121-80298C73A849}" presName="hierChild5" presStyleCnt="0"/>
      <dgm:spPr/>
    </dgm:pt>
    <dgm:pt modelId="{3577A486-FC55-E44B-8853-10EC7F8322EA}" type="pres">
      <dgm:prSet presAssocID="{8AE037B2-A4AE-4F4D-BAE9-626816012DE6}" presName="hierChild5" presStyleCnt="0"/>
      <dgm:spPr/>
    </dgm:pt>
    <dgm:pt modelId="{909CA277-2E20-5C4D-AA73-5D5C5E048F9E}" type="pres">
      <dgm:prSet presAssocID="{85B47A19-E18B-1146-ABDC-F1363920F1BA}" presName="Name37" presStyleLbl="parChTrans1D2" presStyleIdx="2" presStyleCnt="4"/>
      <dgm:spPr/>
    </dgm:pt>
    <dgm:pt modelId="{7AE0DBF5-D3EE-9A4B-8E87-69FE7C5CCED4}" type="pres">
      <dgm:prSet presAssocID="{338C60BC-B95B-DA49-885E-19EB9B2A7D6D}" presName="hierRoot2" presStyleCnt="0">
        <dgm:presLayoutVars>
          <dgm:hierBranch val="init"/>
        </dgm:presLayoutVars>
      </dgm:prSet>
      <dgm:spPr/>
    </dgm:pt>
    <dgm:pt modelId="{3CD815C5-9F6F-5E45-BC35-E8D26B0C26FE}" type="pres">
      <dgm:prSet presAssocID="{338C60BC-B95B-DA49-885E-19EB9B2A7D6D}" presName="rootComposite" presStyleCnt="0"/>
      <dgm:spPr/>
    </dgm:pt>
    <dgm:pt modelId="{63EAC8AD-104D-2842-9006-8A094F0CE181}" type="pres">
      <dgm:prSet presAssocID="{338C60BC-B95B-DA49-885E-19EB9B2A7D6D}" presName="rootText" presStyleLbl="node2" presStyleIdx="2" presStyleCnt="4">
        <dgm:presLayoutVars>
          <dgm:chPref val="3"/>
        </dgm:presLayoutVars>
      </dgm:prSet>
      <dgm:spPr/>
    </dgm:pt>
    <dgm:pt modelId="{D30C4CC4-807C-A649-A376-8998BA6A2B84}" type="pres">
      <dgm:prSet presAssocID="{338C60BC-B95B-DA49-885E-19EB9B2A7D6D}" presName="rootConnector" presStyleLbl="node2" presStyleIdx="2" presStyleCnt="4"/>
      <dgm:spPr/>
    </dgm:pt>
    <dgm:pt modelId="{64FD32F2-5587-3A46-AD8F-B6D236BB2F81}" type="pres">
      <dgm:prSet presAssocID="{338C60BC-B95B-DA49-885E-19EB9B2A7D6D}" presName="hierChild4" presStyleCnt="0"/>
      <dgm:spPr/>
    </dgm:pt>
    <dgm:pt modelId="{BBA3A885-793A-074F-A174-9F71EE47D415}" type="pres">
      <dgm:prSet presAssocID="{338C60BC-B95B-DA49-885E-19EB9B2A7D6D}" presName="hierChild5" presStyleCnt="0"/>
      <dgm:spPr/>
    </dgm:pt>
    <dgm:pt modelId="{CA54CBB6-ADA6-774A-A755-CC02762EF349}" type="pres">
      <dgm:prSet presAssocID="{01CA088A-BEAE-9B49-9CD9-473E0DB6E78F}" presName="Name37" presStyleLbl="parChTrans1D2" presStyleIdx="3" presStyleCnt="4"/>
      <dgm:spPr/>
    </dgm:pt>
    <dgm:pt modelId="{08C217DC-79DE-3F43-8BAA-745F8624817A}" type="pres">
      <dgm:prSet presAssocID="{18452D9B-CAD9-204C-A9F1-AF30247D0B92}" presName="hierRoot2" presStyleCnt="0">
        <dgm:presLayoutVars>
          <dgm:hierBranch val="init"/>
        </dgm:presLayoutVars>
      </dgm:prSet>
      <dgm:spPr/>
    </dgm:pt>
    <dgm:pt modelId="{41B31D66-7BDF-F140-8527-EBAA2B74BBDE}" type="pres">
      <dgm:prSet presAssocID="{18452D9B-CAD9-204C-A9F1-AF30247D0B92}" presName="rootComposite" presStyleCnt="0"/>
      <dgm:spPr/>
    </dgm:pt>
    <dgm:pt modelId="{217F1292-CAE6-8B4B-8F79-3BA924ED2DF1}" type="pres">
      <dgm:prSet presAssocID="{18452D9B-CAD9-204C-A9F1-AF30247D0B92}" presName="rootText" presStyleLbl="node2" presStyleIdx="3" presStyleCnt="4">
        <dgm:presLayoutVars>
          <dgm:chPref val="3"/>
        </dgm:presLayoutVars>
      </dgm:prSet>
      <dgm:spPr/>
    </dgm:pt>
    <dgm:pt modelId="{D66713C1-209A-974A-A4B1-6E68B9789E4D}" type="pres">
      <dgm:prSet presAssocID="{18452D9B-CAD9-204C-A9F1-AF30247D0B92}" presName="rootConnector" presStyleLbl="node2" presStyleIdx="3" presStyleCnt="4"/>
      <dgm:spPr/>
    </dgm:pt>
    <dgm:pt modelId="{3AD29B3B-C016-494D-A691-894854A105B5}" type="pres">
      <dgm:prSet presAssocID="{18452D9B-CAD9-204C-A9F1-AF30247D0B92}" presName="hierChild4" presStyleCnt="0"/>
      <dgm:spPr/>
    </dgm:pt>
    <dgm:pt modelId="{ACE178CB-59AB-CA46-A8F4-D086EB393D4A}" type="pres">
      <dgm:prSet presAssocID="{18452D9B-CAD9-204C-A9F1-AF30247D0B92}" presName="hierChild5" presStyleCnt="0"/>
      <dgm:spPr/>
    </dgm:pt>
    <dgm:pt modelId="{9C2EF1E7-4CFD-B44B-BC6B-EE709B67EDD0}" type="pres">
      <dgm:prSet presAssocID="{0DA594CD-3AE6-404F-B21B-313D6E6E8488}" presName="hierChild3" presStyleCnt="0"/>
      <dgm:spPr/>
    </dgm:pt>
  </dgm:ptLst>
  <dgm:cxnLst>
    <dgm:cxn modelId="{3F20EE09-ED74-DF4E-8CE4-B589C9E12F18}" type="presOf" srcId="{0FFBA86C-16A5-0842-8121-80298C73A849}" destId="{C19A2D64-D004-8444-AA97-1727BF59572F}" srcOrd="1" destOrd="0" presId="urn:microsoft.com/office/officeart/2005/8/layout/orgChart1"/>
    <dgm:cxn modelId="{586C0415-49DB-124C-9A12-B0E5C59852AC}" type="presOf" srcId="{AB5D79FD-35C7-1848-9DF8-D975A8DABE97}" destId="{EC078577-71CD-B648-9C61-B075C02DBDC8}" srcOrd="0" destOrd="0" presId="urn:microsoft.com/office/officeart/2005/8/layout/orgChart1"/>
    <dgm:cxn modelId="{E7D4F118-0658-B644-B2CB-43AA92731E26}" type="presOf" srcId="{544BA07A-3EA1-2A4B-AB33-525D59019557}" destId="{B2F6714B-320E-0A43-B314-139FD51D1096}" srcOrd="1" destOrd="0" presId="urn:microsoft.com/office/officeart/2005/8/layout/orgChart1"/>
    <dgm:cxn modelId="{7C3BE91A-4269-814F-BC7C-16FC45524CAD}" srcId="{8AE037B2-A4AE-4F4D-BAE9-626816012DE6}" destId="{B35B4C9D-6421-5245-9E7A-21B93A41EEF3}" srcOrd="0" destOrd="0" parTransId="{9FA1F3C3-E98E-1A46-9482-0E68B41DF597}" sibTransId="{840B61CE-B35B-6449-94C2-A8AFE61C055C}"/>
    <dgm:cxn modelId="{E99FE51E-DF9A-2B48-8D0D-DA411C0DB208}" srcId="{544BA07A-3EA1-2A4B-AB33-525D59019557}" destId="{84F26B1B-A216-8F46-9B68-169E54F64078}" srcOrd="1" destOrd="0" parTransId="{78DE8B3C-CC89-6345-A4EC-A6E686FEC86E}" sibTransId="{44BAEF00-CE7B-C140-BE55-6BC453687F6F}"/>
    <dgm:cxn modelId="{7013D627-0C58-AB47-AD02-CB1A7D151A2A}" type="presOf" srcId="{6A211BF9-1E5B-0148-8326-B2E6106BE747}" destId="{2AAAF2F3-6548-E849-A42E-B345F5555E34}" srcOrd="0" destOrd="0" presId="urn:microsoft.com/office/officeart/2005/8/layout/orgChart1"/>
    <dgm:cxn modelId="{94C59429-DAD4-4F4D-B4B3-DF54180B751F}" type="presOf" srcId="{6187E9FF-5EFB-3A4B-8472-86A4669E2617}" destId="{A8FC46DE-3354-9646-9B73-E3D0FA15DD55}" srcOrd="0" destOrd="0" presId="urn:microsoft.com/office/officeart/2005/8/layout/orgChart1"/>
    <dgm:cxn modelId="{6E7C5C34-F573-7448-BF58-2A1668E63E35}" type="presOf" srcId="{B35B4C9D-6421-5245-9E7A-21B93A41EEF3}" destId="{24DA813D-DC3B-4A4A-9376-9ABA6D5B11A6}" srcOrd="0" destOrd="0" presId="urn:microsoft.com/office/officeart/2005/8/layout/orgChart1"/>
    <dgm:cxn modelId="{75278236-EF26-864B-B2C9-A708D4BA1FD3}" type="presOf" srcId="{544BA07A-3EA1-2A4B-AB33-525D59019557}" destId="{40D2395B-A975-F841-AD76-811CD5DE1FA7}" srcOrd="0" destOrd="0" presId="urn:microsoft.com/office/officeart/2005/8/layout/orgChart1"/>
    <dgm:cxn modelId="{5A7BE339-F368-4042-AC58-1EF5AB4A9D31}" type="presOf" srcId="{8AE037B2-A4AE-4F4D-BAE9-626816012DE6}" destId="{BB0D53C4-A3C1-BB40-97AF-9AF1FCA856C4}" srcOrd="0" destOrd="0" presId="urn:microsoft.com/office/officeart/2005/8/layout/orgChart1"/>
    <dgm:cxn modelId="{B88DE83B-D03E-4F40-818A-BB31866C6A70}" type="presOf" srcId="{18452D9B-CAD9-204C-A9F1-AF30247D0B92}" destId="{D66713C1-209A-974A-A4B1-6E68B9789E4D}" srcOrd="1" destOrd="0" presId="urn:microsoft.com/office/officeart/2005/8/layout/orgChart1"/>
    <dgm:cxn modelId="{CB3A9B3F-4E1B-8849-8820-3F3D8C1858E2}" srcId="{8AE037B2-A4AE-4F4D-BAE9-626816012DE6}" destId="{80E5434B-3B84-3F4A-8DFA-FD7DF55E2C9A}" srcOrd="1" destOrd="0" parTransId="{6187E9FF-5EFB-3A4B-8472-86A4669E2617}" sibTransId="{1253FAAC-66FA-A14D-89E6-AA22473E8241}"/>
    <dgm:cxn modelId="{398D4E5F-E73A-1947-BD7A-675AFC505336}" type="presOf" srcId="{EB4EE204-AD5E-A346-9DA4-B1640CC9283D}" destId="{E3C7AE42-F759-C54C-A059-9FD25475C777}" srcOrd="0" destOrd="0" presId="urn:microsoft.com/office/officeart/2005/8/layout/orgChart1"/>
    <dgm:cxn modelId="{ECD85141-DF68-F744-97AB-E56A6C364530}" type="presOf" srcId="{8AE037B2-A4AE-4F4D-BAE9-626816012DE6}" destId="{770BF642-0F05-EB48-A9A4-C2411871BA31}" srcOrd="1" destOrd="0" presId="urn:microsoft.com/office/officeart/2005/8/layout/orgChart1"/>
    <dgm:cxn modelId="{F0D25C44-B27D-0548-9069-0C99809D4E88}" type="presOf" srcId="{80E5434B-3B84-3F4A-8DFA-FD7DF55E2C9A}" destId="{AFD6BD81-4791-9444-B653-BAE25B521E17}" srcOrd="0" destOrd="0" presId="urn:microsoft.com/office/officeart/2005/8/layout/orgChart1"/>
    <dgm:cxn modelId="{73B55F4B-D528-964B-9585-27A64041C546}" type="presOf" srcId="{80E5434B-3B84-3F4A-8DFA-FD7DF55E2C9A}" destId="{7BDB2B6F-A4C8-8649-B399-4E4496E07344}" srcOrd="1" destOrd="0" presId="urn:microsoft.com/office/officeart/2005/8/layout/orgChart1"/>
    <dgm:cxn modelId="{3CF44E4C-1EE6-BE40-A778-9C9FD7C01DEA}" srcId="{0DA594CD-3AE6-404F-B21B-313D6E6E8488}" destId="{8AE037B2-A4AE-4F4D-BAE9-626816012DE6}" srcOrd="1" destOrd="0" parTransId="{6A211BF9-1E5B-0148-8326-B2E6106BE747}" sibTransId="{DB13516C-3D2D-DA44-99A7-8533113F89F5}"/>
    <dgm:cxn modelId="{17992F6D-61E9-EE44-A8F7-16F3715F8DC7}" type="presOf" srcId="{67D4E56E-877B-B644-8290-46050FF2C542}" destId="{77A4FE11-E324-F34A-BE13-B0F9DF1A0E19}" srcOrd="0" destOrd="0" presId="urn:microsoft.com/office/officeart/2005/8/layout/orgChart1"/>
    <dgm:cxn modelId="{C3B36570-2717-9244-A3AE-2422238B4122}" type="presOf" srcId="{338C60BC-B95B-DA49-885E-19EB9B2A7D6D}" destId="{D30C4CC4-807C-A649-A376-8998BA6A2B84}" srcOrd="1" destOrd="0" presId="urn:microsoft.com/office/officeart/2005/8/layout/orgChart1"/>
    <dgm:cxn modelId="{252B5374-1D69-1F4A-9448-A882C2D8690D}" type="presOf" srcId="{B35B4C9D-6421-5245-9E7A-21B93A41EEF3}" destId="{D1DB1428-1817-3649-BC40-2FBFC7764487}" srcOrd="1" destOrd="0" presId="urn:microsoft.com/office/officeart/2005/8/layout/orgChart1"/>
    <dgm:cxn modelId="{174E0A58-8B12-5142-8C82-A437C303A5F1}" type="presOf" srcId="{9FA1F3C3-E98E-1A46-9482-0E68B41DF597}" destId="{3F211095-3012-8D44-8D12-5F76B31E6345}" srcOrd="0" destOrd="0" presId="urn:microsoft.com/office/officeart/2005/8/layout/orgChart1"/>
    <dgm:cxn modelId="{5B089559-E6B9-4E46-B7A6-94BF57EADD16}" type="presOf" srcId="{84F26B1B-A216-8F46-9B68-169E54F64078}" destId="{2CC771FD-CA4C-2848-A68E-07FEC2E3F61B}" srcOrd="0" destOrd="0" presId="urn:microsoft.com/office/officeart/2005/8/layout/orgChart1"/>
    <dgm:cxn modelId="{B20D1F7A-DD58-744D-90F3-B29C2D86622D}" type="presOf" srcId="{2F9C540B-EDD2-1F45-857C-814502582F7F}" destId="{3D67A06D-9D00-304A-9E64-745F24DE3408}" srcOrd="0" destOrd="0" presId="urn:microsoft.com/office/officeart/2005/8/layout/orgChart1"/>
    <dgm:cxn modelId="{E5BE837A-C12B-4744-8520-AEF060478CA7}" srcId="{544BA07A-3EA1-2A4B-AB33-525D59019557}" destId="{A1DE73C5-0A42-3745-95A7-CD3B95BE4920}" srcOrd="0" destOrd="0" parTransId="{17949C72-D929-7D4A-9F6D-6769FECCDAF5}" sibTransId="{EE60647B-42FE-E043-9EDF-08A2FCD94927}"/>
    <dgm:cxn modelId="{21310A80-C990-5441-8CBD-EE487657027F}" srcId="{0DA594CD-3AE6-404F-B21B-313D6E6E8488}" destId="{338C60BC-B95B-DA49-885E-19EB9B2A7D6D}" srcOrd="2" destOrd="0" parTransId="{85B47A19-E18B-1146-ABDC-F1363920F1BA}" sibTransId="{A88DD3BD-1098-DE41-B742-58118FC7A08E}"/>
    <dgm:cxn modelId="{4D83A582-D609-5747-8B1A-836B2C87A228}" type="presOf" srcId="{0FFBA86C-16A5-0842-8121-80298C73A849}" destId="{85AA3882-6E7B-434A-8EC4-1D3B48934D96}" srcOrd="0" destOrd="0" presId="urn:microsoft.com/office/officeart/2005/8/layout/orgChart1"/>
    <dgm:cxn modelId="{75E0D985-8020-EC47-B675-0561D28CE359}" type="presOf" srcId="{A1DE73C5-0A42-3745-95A7-CD3B95BE4920}" destId="{C321D8A3-6F6C-4A4F-811F-0F707177C998}" srcOrd="1" destOrd="0" presId="urn:microsoft.com/office/officeart/2005/8/layout/orgChart1"/>
    <dgm:cxn modelId="{BD7B818D-75A8-364D-8290-D78935EAE6DB}" type="presOf" srcId="{7E75C300-57B5-4344-B983-F094A7C85E46}" destId="{772229D6-2B51-2A40-AC71-61A98EBA6A52}" srcOrd="0" destOrd="0" presId="urn:microsoft.com/office/officeart/2005/8/layout/orgChart1"/>
    <dgm:cxn modelId="{03971793-2592-594A-9E52-D2377D2C0F6A}" type="presOf" srcId="{84F26B1B-A216-8F46-9B68-169E54F64078}" destId="{008C3914-B21F-A949-A01B-BD6B74F18A68}" srcOrd="1" destOrd="0" presId="urn:microsoft.com/office/officeart/2005/8/layout/orgChart1"/>
    <dgm:cxn modelId="{AEE01AAB-0108-CB4D-8BC4-42A3C72E775A}" srcId="{2F9C540B-EDD2-1F45-857C-814502582F7F}" destId="{0DA594CD-3AE6-404F-B21B-313D6E6E8488}" srcOrd="0" destOrd="0" parTransId="{CEC3ED27-C017-C44C-A54C-76E96A5F37C3}" sibTransId="{3B9AAABA-E9F8-A147-9434-06F234B6C1FC}"/>
    <dgm:cxn modelId="{F3C6B5B3-EDD6-2C40-8F96-E4CE8DE76796}" type="presOf" srcId="{18452D9B-CAD9-204C-A9F1-AF30247D0B92}" destId="{217F1292-CAE6-8B4B-8F79-3BA924ED2DF1}" srcOrd="0" destOrd="0" presId="urn:microsoft.com/office/officeart/2005/8/layout/orgChart1"/>
    <dgm:cxn modelId="{B602BDBE-32BE-A54E-8F01-A7B6278C8597}" srcId="{8AE037B2-A4AE-4F4D-BAE9-626816012DE6}" destId="{0FFBA86C-16A5-0842-8121-80298C73A849}" srcOrd="2" destOrd="0" parTransId="{67D4E56E-877B-B644-8290-46050FF2C542}" sibTransId="{3AB0832B-BB60-EB4D-A79B-9D68D1D77FE1}"/>
    <dgm:cxn modelId="{A3F2D5C3-E130-1F41-B1C2-EA90C870D41B}" type="presOf" srcId="{0DA594CD-3AE6-404F-B21B-313D6E6E8488}" destId="{7E441F3C-6787-4042-A152-90C6939E2FDE}" srcOrd="1" destOrd="0" presId="urn:microsoft.com/office/officeart/2005/8/layout/orgChart1"/>
    <dgm:cxn modelId="{D64A63C5-3DDA-2945-8D2E-140B680AA6DE}" srcId="{0DA594CD-3AE6-404F-B21B-313D6E6E8488}" destId="{544BA07A-3EA1-2A4B-AB33-525D59019557}" srcOrd="0" destOrd="0" parTransId="{AB5D79FD-35C7-1848-9DF8-D975A8DABE97}" sibTransId="{E69CEB78-B77C-2842-A283-4BBE096AAA45}"/>
    <dgm:cxn modelId="{CFE732C6-B258-624D-89C7-50E396E5E048}" type="presOf" srcId="{0DA594CD-3AE6-404F-B21B-313D6E6E8488}" destId="{16C4107C-D01A-4C4D-9BDE-328001544D50}" srcOrd="0" destOrd="0" presId="urn:microsoft.com/office/officeart/2005/8/layout/orgChart1"/>
    <dgm:cxn modelId="{B47D46C8-774F-EC40-AF24-488AB1837940}" type="presOf" srcId="{85B47A19-E18B-1146-ABDC-F1363920F1BA}" destId="{909CA277-2E20-5C4D-AA73-5D5C5E048F9E}" srcOrd="0" destOrd="0" presId="urn:microsoft.com/office/officeart/2005/8/layout/orgChart1"/>
    <dgm:cxn modelId="{719D95CA-F0CD-8B4A-BA33-A160DEF23ED4}" srcId="{544BA07A-3EA1-2A4B-AB33-525D59019557}" destId="{7E75C300-57B5-4344-B983-F094A7C85E46}" srcOrd="2" destOrd="0" parTransId="{EB4EE204-AD5E-A346-9DA4-B1640CC9283D}" sibTransId="{E2D5EF76-85FC-F34F-B011-411790D42027}"/>
    <dgm:cxn modelId="{72181CD5-D511-304B-9F2F-E1C46469477F}" type="presOf" srcId="{78DE8B3C-CC89-6345-A4EC-A6E686FEC86E}" destId="{F81D122D-CAD7-934D-A571-1ABD7D5D162D}" srcOrd="0" destOrd="0" presId="urn:microsoft.com/office/officeart/2005/8/layout/orgChart1"/>
    <dgm:cxn modelId="{F686D6D7-5ACC-6A42-9856-428A99262E9C}" type="presOf" srcId="{17949C72-D929-7D4A-9F6D-6769FECCDAF5}" destId="{8D18AEAA-A3B1-3646-A171-F399DCC46587}" srcOrd="0" destOrd="0" presId="urn:microsoft.com/office/officeart/2005/8/layout/orgChart1"/>
    <dgm:cxn modelId="{FE611DE4-2E40-7D43-A941-3BB2A8DC47DA}" type="presOf" srcId="{A1DE73C5-0A42-3745-95A7-CD3B95BE4920}" destId="{D079DE24-D75B-F340-9E70-36DDDE0804F5}" srcOrd="0" destOrd="0" presId="urn:microsoft.com/office/officeart/2005/8/layout/orgChart1"/>
    <dgm:cxn modelId="{2DBD28EA-43D1-9640-9D3C-144E0BEA26C9}" type="presOf" srcId="{01CA088A-BEAE-9B49-9CD9-473E0DB6E78F}" destId="{CA54CBB6-ADA6-774A-A755-CC02762EF349}" srcOrd="0" destOrd="0" presId="urn:microsoft.com/office/officeart/2005/8/layout/orgChart1"/>
    <dgm:cxn modelId="{1F97C7F6-5256-D94F-A2DC-C5F69CF976F0}" srcId="{0DA594CD-3AE6-404F-B21B-313D6E6E8488}" destId="{18452D9B-CAD9-204C-A9F1-AF30247D0B92}" srcOrd="3" destOrd="0" parTransId="{01CA088A-BEAE-9B49-9CD9-473E0DB6E78F}" sibTransId="{CBE70279-72C4-0047-93D2-C372FCB7A6EE}"/>
    <dgm:cxn modelId="{392552F8-7902-F747-809B-2DC55A521F58}" type="presOf" srcId="{338C60BC-B95B-DA49-885E-19EB9B2A7D6D}" destId="{63EAC8AD-104D-2842-9006-8A094F0CE181}" srcOrd="0" destOrd="0" presId="urn:microsoft.com/office/officeart/2005/8/layout/orgChart1"/>
    <dgm:cxn modelId="{F53051FB-1090-6544-AA0D-4C2BB693D4F2}" type="presOf" srcId="{7E75C300-57B5-4344-B983-F094A7C85E46}" destId="{6D0589AB-8B6F-F141-8E66-DC93FC6148FB}" srcOrd="1" destOrd="0" presId="urn:microsoft.com/office/officeart/2005/8/layout/orgChart1"/>
    <dgm:cxn modelId="{FD46E594-D5A6-8645-9B69-D2ABE0B41480}" type="presParOf" srcId="{3D67A06D-9D00-304A-9E64-745F24DE3408}" destId="{9F1D85FA-B51D-D541-9D11-B79F359CFB4A}" srcOrd="0" destOrd="0" presId="urn:microsoft.com/office/officeart/2005/8/layout/orgChart1"/>
    <dgm:cxn modelId="{58C89419-B874-4C4E-84F0-6BA61D855FBC}" type="presParOf" srcId="{9F1D85FA-B51D-D541-9D11-B79F359CFB4A}" destId="{EF95892D-3803-F746-89D1-9C85C87DD26B}" srcOrd="0" destOrd="0" presId="urn:microsoft.com/office/officeart/2005/8/layout/orgChart1"/>
    <dgm:cxn modelId="{5E043DE7-D647-2E49-97F0-5F213D9F57D3}" type="presParOf" srcId="{EF95892D-3803-F746-89D1-9C85C87DD26B}" destId="{16C4107C-D01A-4C4D-9BDE-328001544D50}" srcOrd="0" destOrd="0" presId="urn:microsoft.com/office/officeart/2005/8/layout/orgChart1"/>
    <dgm:cxn modelId="{C92F7C52-312B-414B-B3BA-03D80ACEBB8E}" type="presParOf" srcId="{EF95892D-3803-F746-89D1-9C85C87DD26B}" destId="{7E441F3C-6787-4042-A152-90C6939E2FDE}" srcOrd="1" destOrd="0" presId="urn:microsoft.com/office/officeart/2005/8/layout/orgChart1"/>
    <dgm:cxn modelId="{CBAD1CD9-DA44-4145-93BD-279FE279B424}" type="presParOf" srcId="{9F1D85FA-B51D-D541-9D11-B79F359CFB4A}" destId="{72F3C876-3BBC-C34B-AABB-D1686AA331C3}" srcOrd="1" destOrd="0" presId="urn:microsoft.com/office/officeart/2005/8/layout/orgChart1"/>
    <dgm:cxn modelId="{1FFD38C1-15D2-E645-A85B-DA058FE8D227}" type="presParOf" srcId="{72F3C876-3BBC-C34B-AABB-D1686AA331C3}" destId="{EC078577-71CD-B648-9C61-B075C02DBDC8}" srcOrd="0" destOrd="0" presId="urn:microsoft.com/office/officeart/2005/8/layout/orgChart1"/>
    <dgm:cxn modelId="{7D56BCD2-96DC-FC49-A401-7DF8AA6CB9BD}" type="presParOf" srcId="{72F3C876-3BBC-C34B-AABB-D1686AA331C3}" destId="{68FEC0E4-3991-FA4F-9FBD-886A69354050}" srcOrd="1" destOrd="0" presId="urn:microsoft.com/office/officeart/2005/8/layout/orgChart1"/>
    <dgm:cxn modelId="{400C0991-9258-FE4C-9406-E74E33F76545}" type="presParOf" srcId="{68FEC0E4-3991-FA4F-9FBD-886A69354050}" destId="{8323735F-C49F-2043-92A9-F46A4BB35DE3}" srcOrd="0" destOrd="0" presId="urn:microsoft.com/office/officeart/2005/8/layout/orgChart1"/>
    <dgm:cxn modelId="{B2AD6233-BD58-1748-A847-58AC85558F3E}" type="presParOf" srcId="{8323735F-C49F-2043-92A9-F46A4BB35DE3}" destId="{40D2395B-A975-F841-AD76-811CD5DE1FA7}" srcOrd="0" destOrd="0" presId="urn:microsoft.com/office/officeart/2005/8/layout/orgChart1"/>
    <dgm:cxn modelId="{C49284BD-CF53-7D4E-B9C4-6B36E747D3B3}" type="presParOf" srcId="{8323735F-C49F-2043-92A9-F46A4BB35DE3}" destId="{B2F6714B-320E-0A43-B314-139FD51D1096}" srcOrd="1" destOrd="0" presId="urn:microsoft.com/office/officeart/2005/8/layout/orgChart1"/>
    <dgm:cxn modelId="{FC86E8EC-9E1B-7048-B602-2538A461F51A}" type="presParOf" srcId="{68FEC0E4-3991-FA4F-9FBD-886A69354050}" destId="{688D8622-5EA5-A44D-B4C0-4E5FE2389AB8}" srcOrd="1" destOrd="0" presId="urn:microsoft.com/office/officeart/2005/8/layout/orgChart1"/>
    <dgm:cxn modelId="{D0DF9BD7-98F9-5B4F-BCC5-6EFE4E7600B2}" type="presParOf" srcId="{688D8622-5EA5-A44D-B4C0-4E5FE2389AB8}" destId="{8D18AEAA-A3B1-3646-A171-F399DCC46587}" srcOrd="0" destOrd="0" presId="urn:microsoft.com/office/officeart/2005/8/layout/orgChart1"/>
    <dgm:cxn modelId="{A34A44B2-DF2F-4345-9F0D-F0D5EF727C14}" type="presParOf" srcId="{688D8622-5EA5-A44D-B4C0-4E5FE2389AB8}" destId="{670A0B90-4DF0-AB4F-BA03-3E6D47C3345A}" srcOrd="1" destOrd="0" presId="urn:microsoft.com/office/officeart/2005/8/layout/orgChart1"/>
    <dgm:cxn modelId="{F2113E01-7982-A648-B951-D44EF70CCFF5}" type="presParOf" srcId="{670A0B90-4DF0-AB4F-BA03-3E6D47C3345A}" destId="{B02AEA98-E424-944F-BD54-008468691C61}" srcOrd="0" destOrd="0" presId="urn:microsoft.com/office/officeart/2005/8/layout/orgChart1"/>
    <dgm:cxn modelId="{408982CE-9D74-FF44-9D52-D00AA8D36999}" type="presParOf" srcId="{B02AEA98-E424-944F-BD54-008468691C61}" destId="{D079DE24-D75B-F340-9E70-36DDDE0804F5}" srcOrd="0" destOrd="0" presId="urn:microsoft.com/office/officeart/2005/8/layout/orgChart1"/>
    <dgm:cxn modelId="{AB4CD5DE-440C-A94B-8E7D-BD8ADAD36255}" type="presParOf" srcId="{B02AEA98-E424-944F-BD54-008468691C61}" destId="{C321D8A3-6F6C-4A4F-811F-0F707177C998}" srcOrd="1" destOrd="0" presId="urn:microsoft.com/office/officeart/2005/8/layout/orgChart1"/>
    <dgm:cxn modelId="{503D5724-894E-AA49-BE16-D62B168737DE}" type="presParOf" srcId="{670A0B90-4DF0-AB4F-BA03-3E6D47C3345A}" destId="{19DA49C4-9786-1A45-AEBB-CD4923BEC62C}" srcOrd="1" destOrd="0" presId="urn:microsoft.com/office/officeart/2005/8/layout/orgChart1"/>
    <dgm:cxn modelId="{A706197B-60FE-7F4B-B593-08028F056E45}" type="presParOf" srcId="{670A0B90-4DF0-AB4F-BA03-3E6D47C3345A}" destId="{D0A5A0B0-67F7-A948-A002-055843B0A213}" srcOrd="2" destOrd="0" presId="urn:microsoft.com/office/officeart/2005/8/layout/orgChart1"/>
    <dgm:cxn modelId="{99D6C63A-CF49-254F-91F2-F16E451C4474}" type="presParOf" srcId="{688D8622-5EA5-A44D-B4C0-4E5FE2389AB8}" destId="{F81D122D-CAD7-934D-A571-1ABD7D5D162D}" srcOrd="2" destOrd="0" presId="urn:microsoft.com/office/officeart/2005/8/layout/orgChart1"/>
    <dgm:cxn modelId="{3617BDCB-B043-4B4F-BA1D-5726ACAE8D44}" type="presParOf" srcId="{688D8622-5EA5-A44D-B4C0-4E5FE2389AB8}" destId="{CA3F249A-F3AA-F84F-AEA3-F35BD89AE0A2}" srcOrd="3" destOrd="0" presId="urn:microsoft.com/office/officeart/2005/8/layout/orgChart1"/>
    <dgm:cxn modelId="{9DFA305E-DFCC-BB40-B88D-04A275CF2ED2}" type="presParOf" srcId="{CA3F249A-F3AA-F84F-AEA3-F35BD89AE0A2}" destId="{C4CA89B8-3832-FE42-8992-388A4519CBD0}" srcOrd="0" destOrd="0" presId="urn:microsoft.com/office/officeart/2005/8/layout/orgChart1"/>
    <dgm:cxn modelId="{A25CD25D-5F32-3443-952E-645FF5AD3F69}" type="presParOf" srcId="{C4CA89B8-3832-FE42-8992-388A4519CBD0}" destId="{2CC771FD-CA4C-2848-A68E-07FEC2E3F61B}" srcOrd="0" destOrd="0" presId="urn:microsoft.com/office/officeart/2005/8/layout/orgChart1"/>
    <dgm:cxn modelId="{0B820ECE-9ADE-B74E-9581-7CC298C713B7}" type="presParOf" srcId="{C4CA89B8-3832-FE42-8992-388A4519CBD0}" destId="{008C3914-B21F-A949-A01B-BD6B74F18A68}" srcOrd="1" destOrd="0" presId="urn:microsoft.com/office/officeart/2005/8/layout/orgChart1"/>
    <dgm:cxn modelId="{49ECE80F-51ED-5649-A597-CCF102254CCE}" type="presParOf" srcId="{CA3F249A-F3AA-F84F-AEA3-F35BD89AE0A2}" destId="{5FADBA82-5A81-B84F-AE4D-C7BA82C2D939}" srcOrd="1" destOrd="0" presId="urn:microsoft.com/office/officeart/2005/8/layout/orgChart1"/>
    <dgm:cxn modelId="{938AC9D7-BFA0-5143-BD07-D9791025D25B}" type="presParOf" srcId="{CA3F249A-F3AA-F84F-AEA3-F35BD89AE0A2}" destId="{58D12E8C-2F19-A246-A4C1-45700E38B139}" srcOrd="2" destOrd="0" presId="urn:microsoft.com/office/officeart/2005/8/layout/orgChart1"/>
    <dgm:cxn modelId="{198F0A3C-FB5A-414A-8114-E62DBB5A8ACC}" type="presParOf" srcId="{688D8622-5EA5-A44D-B4C0-4E5FE2389AB8}" destId="{E3C7AE42-F759-C54C-A059-9FD25475C777}" srcOrd="4" destOrd="0" presId="urn:microsoft.com/office/officeart/2005/8/layout/orgChart1"/>
    <dgm:cxn modelId="{091D0E52-C05D-0D42-9A54-FAA0517C0991}" type="presParOf" srcId="{688D8622-5EA5-A44D-B4C0-4E5FE2389AB8}" destId="{CF7EF80E-F711-3141-920D-2D2CB16C14A5}" srcOrd="5" destOrd="0" presId="urn:microsoft.com/office/officeart/2005/8/layout/orgChart1"/>
    <dgm:cxn modelId="{AC07193D-83CB-B04A-B1C5-70D3BCD26F2B}" type="presParOf" srcId="{CF7EF80E-F711-3141-920D-2D2CB16C14A5}" destId="{B718A99D-50F4-BE41-A9CE-F7DC0A6BA1FF}" srcOrd="0" destOrd="0" presId="urn:microsoft.com/office/officeart/2005/8/layout/orgChart1"/>
    <dgm:cxn modelId="{0233D57B-BBC1-1348-9DAB-33C15EF23A17}" type="presParOf" srcId="{B718A99D-50F4-BE41-A9CE-F7DC0A6BA1FF}" destId="{772229D6-2B51-2A40-AC71-61A98EBA6A52}" srcOrd="0" destOrd="0" presId="urn:microsoft.com/office/officeart/2005/8/layout/orgChart1"/>
    <dgm:cxn modelId="{C96CC431-589D-5F4E-9A4E-2CADA7006617}" type="presParOf" srcId="{B718A99D-50F4-BE41-A9CE-F7DC0A6BA1FF}" destId="{6D0589AB-8B6F-F141-8E66-DC93FC6148FB}" srcOrd="1" destOrd="0" presId="urn:microsoft.com/office/officeart/2005/8/layout/orgChart1"/>
    <dgm:cxn modelId="{6D73305A-C7FB-FB40-B97D-F8AF7FDCEB17}" type="presParOf" srcId="{CF7EF80E-F711-3141-920D-2D2CB16C14A5}" destId="{E321D9C5-B80D-BA42-918B-BA5486076DC7}" srcOrd="1" destOrd="0" presId="urn:microsoft.com/office/officeart/2005/8/layout/orgChart1"/>
    <dgm:cxn modelId="{3C9372BD-D99E-1F4B-9B32-7CA080FF9527}" type="presParOf" srcId="{CF7EF80E-F711-3141-920D-2D2CB16C14A5}" destId="{02E21B57-CEC3-5C44-9194-AA99DC082F43}" srcOrd="2" destOrd="0" presId="urn:microsoft.com/office/officeart/2005/8/layout/orgChart1"/>
    <dgm:cxn modelId="{51BD42F8-399E-3540-9276-DDBA664CA4F2}" type="presParOf" srcId="{68FEC0E4-3991-FA4F-9FBD-886A69354050}" destId="{5C67F6D7-9B7D-B142-8DEA-D7E8908CE8DD}" srcOrd="2" destOrd="0" presId="urn:microsoft.com/office/officeart/2005/8/layout/orgChart1"/>
    <dgm:cxn modelId="{438496A6-E21F-9449-B394-264606C07BCC}" type="presParOf" srcId="{72F3C876-3BBC-C34B-AABB-D1686AA331C3}" destId="{2AAAF2F3-6548-E849-A42E-B345F5555E34}" srcOrd="2" destOrd="0" presId="urn:microsoft.com/office/officeart/2005/8/layout/orgChart1"/>
    <dgm:cxn modelId="{49D5E670-2AA7-2646-961B-3920F0465295}" type="presParOf" srcId="{72F3C876-3BBC-C34B-AABB-D1686AA331C3}" destId="{DF019E3B-64BB-204A-AE27-D66E55A90CD5}" srcOrd="3" destOrd="0" presId="urn:microsoft.com/office/officeart/2005/8/layout/orgChart1"/>
    <dgm:cxn modelId="{F6FA4C92-F88B-6140-91AF-E03E31D99B71}" type="presParOf" srcId="{DF019E3B-64BB-204A-AE27-D66E55A90CD5}" destId="{6A1CF90E-4353-894A-BF71-FC6CC13D7A7D}" srcOrd="0" destOrd="0" presId="urn:microsoft.com/office/officeart/2005/8/layout/orgChart1"/>
    <dgm:cxn modelId="{86D4617B-070B-E44E-9849-424F13AC2DE8}" type="presParOf" srcId="{6A1CF90E-4353-894A-BF71-FC6CC13D7A7D}" destId="{BB0D53C4-A3C1-BB40-97AF-9AF1FCA856C4}" srcOrd="0" destOrd="0" presId="urn:microsoft.com/office/officeart/2005/8/layout/orgChart1"/>
    <dgm:cxn modelId="{45E84BB2-AF2C-794F-A4F8-2D3EE7B6D021}" type="presParOf" srcId="{6A1CF90E-4353-894A-BF71-FC6CC13D7A7D}" destId="{770BF642-0F05-EB48-A9A4-C2411871BA31}" srcOrd="1" destOrd="0" presId="urn:microsoft.com/office/officeart/2005/8/layout/orgChart1"/>
    <dgm:cxn modelId="{478EA666-8B66-1046-AA2B-33F865E1C90B}" type="presParOf" srcId="{DF019E3B-64BB-204A-AE27-D66E55A90CD5}" destId="{B22530AA-905B-C546-A85A-0F9F7BD13180}" srcOrd="1" destOrd="0" presId="urn:microsoft.com/office/officeart/2005/8/layout/orgChart1"/>
    <dgm:cxn modelId="{2E10F58A-B507-6847-AB85-89C72EE1DCED}" type="presParOf" srcId="{B22530AA-905B-C546-A85A-0F9F7BD13180}" destId="{3F211095-3012-8D44-8D12-5F76B31E6345}" srcOrd="0" destOrd="0" presId="urn:microsoft.com/office/officeart/2005/8/layout/orgChart1"/>
    <dgm:cxn modelId="{0966D948-20D0-7F42-BA20-F7A879477F84}" type="presParOf" srcId="{B22530AA-905B-C546-A85A-0F9F7BD13180}" destId="{8F904D82-4735-994F-A864-8F9E01B1A733}" srcOrd="1" destOrd="0" presId="urn:microsoft.com/office/officeart/2005/8/layout/orgChart1"/>
    <dgm:cxn modelId="{189D4B43-9DBD-B046-BE12-32C15E3ABA46}" type="presParOf" srcId="{8F904D82-4735-994F-A864-8F9E01B1A733}" destId="{73FE0D49-0573-7D4D-BA7A-632F03DB0D7C}" srcOrd="0" destOrd="0" presId="urn:microsoft.com/office/officeart/2005/8/layout/orgChart1"/>
    <dgm:cxn modelId="{1310801A-9F54-2C49-857B-B6108CD993F8}" type="presParOf" srcId="{73FE0D49-0573-7D4D-BA7A-632F03DB0D7C}" destId="{24DA813D-DC3B-4A4A-9376-9ABA6D5B11A6}" srcOrd="0" destOrd="0" presId="urn:microsoft.com/office/officeart/2005/8/layout/orgChart1"/>
    <dgm:cxn modelId="{620B9162-2B45-C744-A7B1-7FD5580534A3}" type="presParOf" srcId="{73FE0D49-0573-7D4D-BA7A-632F03DB0D7C}" destId="{D1DB1428-1817-3649-BC40-2FBFC7764487}" srcOrd="1" destOrd="0" presId="urn:microsoft.com/office/officeart/2005/8/layout/orgChart1"/>
    <dgm:cxn modelId="{E8DA016F-620B-1E4E-A612-EAD9C9CBB4A4}" type="presParOf" srcId="{8F904D82-4735-994F-A864-8F9E01B1A733}" destId="{1A28B4A2-5769-1C4C-B09D-185574013289}" srcOrd="1" destOrd="0" presId="urn:microsoft.com/office/officeart/2005/8/layout/orgChart1"/>
    <dgm:cxn modelId="{C4F790F1-D449-FC42-BA3E-C66C85BF039D}" type="presParOf" srcId="{8F904D82-4735-994F-A864-8F9E01B1A733}" destId="{2F555E0D-C3F0-5046-95B0-E52B83CB1FCB}" srcOrd="2" destOrd="0" presId="urn:microsoft.com/office/officeart/2005/8/layout/orgChart1"/>
    <dgm:cxn modelId="{A3351018-DFDE-6449-B49E-529D56059580}" type="presParOf" srcId="{B22530AA-905B-C546-A85A-0F9F7BD13180}" destId="{A8FC46DE-3354-9646-9B73-E3D0FA15DD55}" srcOrd="2" destOrd="0" presId="urn:microsoft.com/office/officeart/2005/8/layout/orgChart1"/>
    <dgm:cxn modelId="{3E4BDA12-0A66-0446-A876-FD70F7407380}" type="presParOf" srcId="{B22530AA-905B-C546-A85A-0F9F7BD13180}" destId="{9976BF9A-FFB5-2D48-ADC1-2CE1F7E8E2BD}" srcOrd="3" destOrd="0" presId="urn:microsoft.com/office/officeart/2005/8/layout/orgChart1"/>
    <dgm:cxn modelId="{658E40A9-1B6F-064D-95DB-92D588E69DFE}" type="presParOf" srcId="{9976BF9A-FFB5-2D48-ADC1-2CE1F7E8E2BD}" destId="{08D10276-B056-2D4A-9772-7DD348981D8C}" srcOrd="0" destOrd="0" presId="urn:microsoft.com/office/officeart/2005/8/layout/orgChart1"/>
    <dgm:cxn modelId="{03BEC078-CF49-F34F-8155-2DC453C798F0}" type="presParOf" srcId="{08D10276-B056-2D4A-9772-7DD348981D8C}" destId="{AFD6BD81-4791-9444-B653-BAE25B521E17}" srcOrd="0" destOrd="0" presId="urn:microsoft.com/office/officeart/2005/8/layout/orgChart1"/>
    <dgm:cxn modelId="{251FAA5E-8095-EB47-A905-69A6F66D303F}" type="presParOf" srcId="{08D10276-B056-2D4A-9772-7DD348981D8C}" destId="{7BDB2B6F-A4C8-8649-B399-4E4496E07344}" srcOrd="1" destOrd="0" presId="urn:microsoft.com/office/officeart/2005/8/layout/orgChart1"/>
    <dgm:cxn modelId="{AA8FE3CE-8AA7-DD4C-9C4A-630A0D29FB11}" type="presParOf" srcId="{9976BF9A-FFB5-2D48-ADC1-2CE1F7E8E2BD}" destId="{1FB2AEA3-D679-3F44-BA21-7EB67C26351A}" srcOrd="1" destOrd="0" presId="urn:microsoft.com/office/officeart/2005/8/layout/orgChart1"/>
    <dgm:cxn modelId="{3AB24A97-E1A9-6B4B-BA44-FAAA5F2416A7}" type="presParOf" srcId="{9976BF9A-FFB5-2D48-ADC1-2CE1F7E8E2BD}" destId="{7445C64F-1860-8747-8FFE-40E97DC5803B}" srcOrd="2" destOrd="0" presId="urn:microsoft.com/office/officeart/2005/8/layout/orgChart1"/>
    <dgm:cxn modelId="{EB30B7B0-359D-2D49-9845-BE3423D96CB5}" type="presParOf" srcId="{B22530AA-905B-C546-A85A-0F9F7BD13180}" destId="{77A4FE11-E324-F34A-BE13-B0F9DF1A0E19}" srcOrd="4" destOrd="0" presId="urn:microsoft.com/office/officeart/2005/8/layout/orgChart1"/>
    <dgm:cxn modelId="{828F776C-86CC-D444-A25E-ADB3C7FD370A}" type="presParOf" srcId="{B22530AA-905B-C546-A85A-0F9F7BD13180}" destId="{86BAC3D7-2D0C-3542-A580-C70CE57F9E08}" srcOrd="5" destOrd="0" presId="urn:microsoft.com/office/officeart/2005/8/layout/orgChart1"/>
    <dgm:cxn modelId="{241BE548-3FA8-9D43-926A-45A9228CE301}" type="presParOf" srcId="{86BAC3D7-2D0C-3542-A580-C70CE57F9E08}" destId="{DA33D109-6FAD-2348-940F-3024D5316E3C}" srcOrd="0" destOrd="0" presId="urn:microsoft.com/office/officeart/2005/8/layout/orgChart1"/>
    <dgm:cxn modelId="{9F026566-275A-F247-8811-F9EDB2840752}" type="presParOf" srcId="{DA33D109-6FAD-2348-940F-3024D5316E3C}" destId="{85AA3882-6E7B-434A-8EC4-1D3B48934D96}" srcOrd="0" destOrd="0" presId="urn:microsoft.com/office/officeart/2005/8/layout/orgChart1"/>
    <dgm:cxn modelId="{CA3F350A-2FD9-9749-9655-50985D40A223}" type="presParOf" srcId="{DA33D109-6FAD-2348-940F-3024D5316E3C}" destId="{C19A2D64-D004-8444-AA97-1727BF59572F}" srcOrd="1" destOrd="0" presId="urn:microsoft.com/office/officeart/2005/8/layout/orgChart1"/>
    <dgm:cxn modelId="{29A516BC-8BAC-4B47-8585-EEE7766B88AE}" type="presParOf" srcId="{86BAC3D7-2D0C-3542-A580-C70CE57F9E08}" destId="{221A2ACB-F1E1-5248-8847-91112743FE7A}" srcOrd="1" destOrd="0" presId="urn:microsoft.com/office/officeart/2005/8/layout/orgChart1"/>
    <dgm:cxn modelId="{74EE1CEC-015F-6F46-A531-D1B33D99E9B3}" type="presParOf" srcId="{86BAC3D7-2D0C-3542-A580-C70CE57F9E08}" destId="{D9ACE884-0049-7144-B047-9EC3AE314613}" srcOrd="2" destOrd="0" presId="urn:microsoft.com/office/officeart/2005/8/layout/orgChart1"/>
    <dgm:cxn modelId="{731A4A06-E08A-7E4C-BDA1-4066C598AE52}" type="presParOf" srcId="{DF019E3B-64BB-204A-AE27-D66E55A90CD5}" destId="{3577A486-FC55-E44B-8853-10EC7F8322EA}" srcOrd="2" destOrd="0" presId="urn:microsoft.com/office/officeart/2005/8/layout/orgChart1"/>
    <dgm:cxn modelId="{9947E45B-1121-B94B-BEFE-D0BBBE953A5D}" type="presParOf" srcId="{72F3C876-3BBC-C34B-AABB-D1686AA331C3}" destId="{909CA277-2E20-5C4D-AA73-5D5C5E048F9E}" srcOrd="4" destOrd="0" presId="urn:microsoft.com/office/officeart/2005/8/layout/orgChart1"/>
    <dgm:cxn modelId="{3835B7AC-36EB-B44D-9936-C58E587F258F}" type="presParOf" srcId="{72F3C876-3BBC-C34B-AABB-D1686AA331C3}" destId="{7AE0DBF5-D3EE-9A4B-8E87-69FE7C5CCED4}" srcOrd="5" destOrd="0" presId="urn:microsoft.com/office/officeart/2005/8/layout/orgChart1"/>
    <dgm:cxn modelId="{5DACC3DA-71AB-5542-9500-47C857F4FC6C}" type="presParOf" srcId="{7AE0DBF5-D3EE-9A4B-8E87-69FE7C5CCED4}" destId="{3CD815C5-9F6F-5E45-BC35-E8D26B0C26FE}" srcOrd="0" destOrd="0" presId="urn:microsoft.com/office/officeart/2005/8/layout/orgChart1"/>
    <dgm:cxn modelId="{69277B71-D4A5-3F40-A0E9-3DDCF7FA15A3}" type="presParOf" srcId="{3CD815C5-9F6F-5E45-BC35-E8D26B0C26FE}" destId="{63EAC8AD-104D-2842-9006-8A094F0CE181}" srcOrd="0" destOrd="0" presId="urn:microsoft.com/office/officeart/2005/8/layout/orgChart1"/>
    <dgm:cxn modelId="{AF2FFD03-7117-114E-ADD9-82AD4FE188B2}" type="presParOf" srcId="{3CD815C5-9F6F-5E45-BC35-E8D26B0C26FE}" destId="{D30C4CC4-807C-A649-A376-8998BA6A2B84}" srcOrd="1" destOrd="0" presId="urn:microsoft.com/office/officeart/2005/8/layout/orgChart1"/>
    <dgm:cxn modelId="{88BCE8B8-BEB5-3248-BF97-3DC7004EA73D}" type="presParOf" srcId="{7AE0DBF5-D3EE-9A4B-8E87-69FE7C5CCED4}" destId="{64FD32F2-5587-3A46-AD8F-B6D236BB2F81}" srcOrd="1" destOrd="0" presId="urn:microsoft.com/office/officeart/2005/8/layout/orgChart1"/>
    <dgm:cxn modelId="{F596F67E-8EBE-3C4B-BA6F-6DDA4206ABC6}" type="presParOf" srcId="{7AE0DBF5-D3EE-9A4B-8E87-69FE7C5CCED4}" destId="{BBA3A885-793A-074F-A174-9F71EE47D415}" srcOrd="2" destOrd="0" presId="urn:microsoft.com/office/officeart/2005/8/layout/orgChart1"/>
    <dgm:cxn modelId="{C71BFD60-C27B-4140-B66C-D5D514C64C8C}" type="presParOf" srcId="{72F3C876-3BBC-C34B-AABB-D1686AA331C3}" destId="{CA54CBB6-ADA6-774A-A755-CC02762EF349}" srcOrd="6" destOrd="0" presId="urn:microsoft.com/office/officeart/2005/8/layout/orgChart1"/>
    <dgm:cxn modelId="{14DF4B6C-7AE0-7441-974B-B3CB89E38CD1}" type="presParOf" srcId="{72F3C876-3BBC-C34B-AABB-D1686AA331C3}" destId="{08C217DC-79DE-3F43-8BAA-745F8624817A}" srcOrd="7" destOrd="0" presId="urn:microsoft.com/office/officeart/2005/8/layout/orgChart1"/>
    <dgm:cxn modelId="{62D4501A-DBCF-7344-87CC-D36E310950C6}" type="presParOf" srcId="{08C217DC-79DE-3F43-8BAA-745F8624817A}" destId="{41B31D66-7BDF-F140-8527-EBAA2B74BBDE}" srcOrd="0" destOrd="0" presId="urn:microsoft.com/office/officeart/2005/8/layout/orgChart1"/>
    <dgm:cxn modelId="{EEE5D615-F743-8641-904A-E127627AC333}" type="presParOf" srcId="{41B31D66-7BDF-F140-8527-EBAA2B74BBDE}" destId="{217F1292-CAE6-8B4B-8F79-3BA924ED2DF1}" srcOrd="0" destOrd="0" presId="urn:microsoft.com/office/officeart/2005/8/layout/orgChart1"/>
    <dgm:cxn modelId="{D8A4C141-E36B-A741-8262-B841987F99C7}" type="presParOf" srcId="{41B31D66-7BDF-F140-8527-EBAA2B74BBDE}" destId="{D66713C1-209A-974A-A4B1-6E68B9789E4D}" srcOrd="1" destOrd="0" presId="urn:microsoft.com/office/officeart/2005/8/layout/orgChart1"/>
    <dgm:cxn modelId="{8BF0AA1F-8FD1-E449-BCEF-B4F820A3EA03}" type="presParOf" srcId="{08C217DC-79DE-3F43-8BAA-745F8624817A}" destId="{3AD29B3B-C016-494D-A691-894854A105B5}" srcOrd="1" destOrd="0" presId="urn:microsoft.com/office/officeart/2005/8/layout/orgChart1"/>
    <dgm:cxn modelId="{1AE1D493-62DE-3C49-999D-0DFBA66C9E0D}" type="presParOf" srcId="{08C217DC-79DE-3F43-8BAA-745F8624817A}" destId="{ACE178CB-59AB-CA46-A8F4-D086EB393D4A}" srcOrd="2" destOrd="0" presId="urn:microsoft.com/office/officeart/2005/8/layout/orgChart1"/>
    <dgm:cxn modelId="{539AED4E-15BB-0C42-9249-8201E4A0CB0A}" type="presParOf" srcId="{9F1D85FA-B51D-D541-9D11-B79F359CFB4A}" destId="{9C2EF1E7-4CFD-B44B-BC6B-EE709B67EDD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271C8-E718-8741-B3DB-5DE2BB7ED314}" type="doc">
      <dgm:prSet loTypeId="urn:microsoft.com/office/officeart/2005/8/layout/lProcess2" loCatId="" qsTypeId="urn:microsoft.com/office/officeart/2005/8/quickstyle/simple1" qsCatId="simple" csTypeId="urn:microsoft.com/office/officeart/2005/8/colors/accent2_2" csCatId="accent2" phldr="1"/>
      <dgm:spPr/>
    </dgm:pt>
    <dgm:pt modelId="{CA8C1834-4694-7D44-BE8B-50FD96AF813A}">
      <dgm:prSet phldrT="[Texto]" custT="1"/>
      <dgm:spPr/>
      <dgm:t>
        <a:bodyPr lIns="36000" tIns="0" rIns="0" bIns="0"/>
        <a:lstStyle/>
        <a:p>
          <a:r>
            <a:rPr lang="es-ES" sz="1200" dirty="0"/>
            <a:t>Recibe una orden de compra basada en pedidos recibidos  por parte del área de ventas </a:t>
          </a:r>
        </a:p>
      </dgm:t>
    </dgm:pt>
    <dgm:pt modelId="{46EADB8B-651B-E540-AF79-4B1FF473950C}" type="parTrans" cxnId="{8F16E031-53E2-2D4E-8007-EA75AAE5193D}">
      <dgm:prSet/>
      <dgm:spPr/>
      <dgm:t>
        <a:bodyPr/>
        <a:lstStyle/>
        <a:p>
          <a:endParaRPr lang="es-ES" sz="2800"/>
        </a:p>
      </dgm:t>
    </dgm:pt>
    <dgm:pt modelId="{7A3D4F60-FC1A-2546-809D-5DECA3AF34E2}" type="sibTrans" cxnId="{8F16E031-53E2-2D4E-8007-EA75AAE5193D}">
      <dgm:prSet/>
      <dgm:spPr/>
      <dgm:t>
        <a:bodyPr/>
        <a:lstStyle/>
        <a:p>
          <a:endParaRPr lang="es-ES" sz="2800"/>
        </a:p>
      </dgm:t>
    </dgm:pt>
    <dgm:pt modelId="{B3328B82-9E72-534E-B668-4CC59866C47A}">
      <dgm:prSet phldrT="[Texto]" custT="1"/>
      <dgm:spPr/>
      <dgm:t>
        <a:bodyPr lIns="36000" tIns="0" rIns="0" bIns="0"/>
        <a:lstStyle/>
        <a:p>
          <a:r>
            <a:rPr lang="es-ES" sz="1200" dirty="0"/>
            <a:t>Se estima la cantidad de materia prima principal y secundaria que se necesita</a:t>
          </a:r>
        </a:p>
      </dgm:t>
    </dgm:pt>
    <dgm:pt modelId="{D4A03532-29A2-2743-B86F-1B5729989785}" type="parTrans" cxnId="{CBA9D8BF-2C39-E849-86B0-83A3AC9F8C79}">
      <dgm:prSet/>
      <dgm:spPr/>
      <dgm:t>
        <a:bodyPr/>
        <a:lstStyle/>
        <a:p>
          <a:endParaRPr lang="es-ES" sz="2800"/>
        </a:p>
      </dgm:t>
    </dgm:pt>
    <dgm:pt modelId="{16BE748A-A00D-C541-97BE-4CDCCE0B1530}" type="sibTrans" cxnId="{CBA9D8BF-2C39-E849-86B0-83A3AC9F8C79}">
      <dgm:prSet/>
      <dgm:spPr/>
      <dgm:t>
        <a:bodyPr/>
        <a:lstStyle/>
        <a:p>
          <a:endParaRPr lang="es-ES" sz="2800"/>
        </a:p>
      </dgm:t>
    </dgm:pt>
    <dgm:pt modelId="{0030450D-3A1D-3D44-A808-947A30497660}">
      <dgm:prSet phldrT="[Texto]" custT="1"/>
      <dgm:spPr/>
      <dgm:t>
        <a:bodyPr lIns="36000" tIns="0" rIns="0" bIns="0"/>
        <a:lstStyle/>
        <a:p>
          <a:r>
            <a:rPr lang="es-ES" sz="1200" dirty="0"/>
            <a:t>Se identifican los proveedores a los cuales se les realizará la compra</a:t>
          </a:r>
        </a:p>
      </dgm:t>
    </dgm:pt>
    <dgm:pt modelId="{A6A3F11A-5C94-0246-97B8-E2EDBF702BF9}" type="parTrans" cxnId="{220170A6-CB14-4D49-BBB2-ABA0831FA556}">
      <dgm:prSet/>
      <dgm:spPr/>
      <dgm:t>
        <a:bodyPr/>
        <a:lstStyle/>
        <a:p>
          <a:endParaRPr lang="es-ES" sz="2800"/>
        </a:p>
      </dgm:t>
    </dgm:pt>
    <dgm:pt modelId="{53ED6E66-FEB3-ED4A-B549-D93D8BDA282F}" type="sibTrans" cxnId="{220170A6-CB14-4D49-BBB2-ABA0831FA556}">
      <dgm:prSet/>
      <dgm:spPr/>
      <dgm:t>
        <a:bodyPr/>
        <a:lstStyle/>
        <a:p>
          <a:endParaRPr lang="es-ES" sz="2800"/>
        </a:p>
      </dgm:t>
    </dgm:pt>
    <dgm:pt modelId="{364E73AF-D2B7-3D4A-9D6F-442239E49001}">
      <dgm:prSet phldrT="[Texto]" custT="1"/>
      <dgm:spPr/>
      <dgm:t>
        <a:bodyPr lIns="36000" tIns="0" rIns="0" bIns="0"/>
        <a:lstStyle/>
        <a:p>
          <a:r>
            <a:rPr lang="es-ES" sz="1200" dirty="0"/>
            <a:t>Se acuerda un tiempo de entrega</a:t>
          </a:r>
        </a:p>
      </dgm:t>
    </dgm:pt>
    <dgm:pt modelId="{5B627C26-9B3E-C547-B17E-B9C92ED9565A}" type="parTrans" cxnId="{C263A794-4451-5344-B45A-73B6EBB800E1}">
      <dgm:prSet/>
      <dgm:spPr/>
      <dgm:t>
        <a:bodyPr/>
        <a:lstStyle/>
        <a:p>
          <a:endParaRPr lang="es-ES" sz="2800"/>
        </a:p>
      </dgm:t>
    </dgm:pt>
    <dgm:pt modelId="{6ED91383-B9DB-9543-A12F-1E02384945AD}" type="sibTrans" cxnId="{C263A794-4451-5344-B45A-73B6EBB800E1}">
      <dgm:prSet/>
      <dgm:spPr/>
      <dgm:t>
        <a:bodyPr/>
        <a:lstStyle/>
        <a:p>
          <a:endParaRPr lang="es-ES" sz="2800"/>
        </a:p>
      </dgm:t>
    </dgm:pt>
    <dgm:pt modelId="{5605113D-BF69-F74A-90FC-3AC8A3CBD347}">
      <dgm:prSet phldrT="[Texto]" custT="1"/>
      <dgm:spPr/>
      <dgm:t>
        <a:bodyPr lIns="36000" tIns="0" rIns="0" bIns="0"/>
        <a:lstStyle/>
        <a:p>
          <a:r>
            <a:rPr lang="es-ES" sz="1200" dirty="0"/>
            <a:t>Se recibe el pedido de materia prima</a:t>
          </a:r>
        </a:p>
      </dgm:t>
    </dgm:pt>
    <dgm:pt modelId="{3AD10B55-352F-1944-B588-33427ED8E814}" type="parTrans" cxnId="{B1CB4700-0027-9046-B0BF-F93B02A24FC9}">
      <dgm:prSet/>
      <dgm:spPr/>
      <dgm:t>
        <a:bodyPr/>
        <a:lstStyle/>
        <a:p>
          <a:endParaRPr lang="es-ES" sz="2800"/>
        </a:p>
      </dgm:t>
    </dgm:pt>
    <dgm:pt modelId="{D66050B8-EDC1-0D43-B56F-5333EF92E154}" type="sibTrans" cxnId="{B1CB4700-0027-9046-B0BF-F93B02A24FC9}">
      <dgm:prSet/>
      <dgm:spPr/>
      <dgm:t>
        <a:bodyPr/>
        <a:lstStyle/>
        <a:p>
          <a:endParaRPr lang="es-ES" sz="2800"/>
        </a:p>
      </dgm:t>
    </dgm:pt>
    <dgm:pt modelId="{7A0B1BC4-D69D-8C44-A530-FD9AAE5A58E9}">
      <dgm:prSet phldrT="[Texto]" custT="1"/>
      <dgm:spPr/>
      <dgm:t>
        <a:bodyPr lIns="36000" tIns="0" rIns="0" bIns="0"/>
        <a:lstStyle/>
        <a:p>
          <a:r>
            <a:rPr lang="es-ES" sz="1200" dirty="0"/>
            <a:t>Se paga al proveedor el valor acordado</a:t>
          </a:r>
        </a:p>
      </dgm:t>
    </dgm:pt>
    <dgm:pt modelId="{9753BD32-9A7B-114E-875A-6A59B1D5F556}" type="parTrans" cxnId="{B36E0302-855D-AE41-B158-EC87055F656B}">
      <dgm:prSet/>
      <dgm:spPr/>
      <dgm:t>
        <a:bodyPr/>
        <a:lstStyle/>
        <a:p>
          <a:endParaRPr lang="es-ES" sz="2800"/>
        </a:p>
      </dgm:t>
    </dgm:pt>
    <dgm:pt modelId="{849DEC56-6E12-0A4B-908A-199C377149A3}" type="sibTrans" cxnId="{B36E0302-855D-AE41-B158-EC87055F656B}">
      <dgm:prSet/>
      <dgm:spPr/>
      <dgm:t>
        <a:bodyPr/>
        <a:lstStyle/>
        <a:p>
          <a:endParaRPr lang="es-ES" sz="2800"/>
        </a:p>
      </dgm:t>
    </dgm:pt>
    <dgm:pt modelId="{15B6E21E-95D3-B244-9946-C5100AFFFE0B}">
      <dgm:prSet phldrT="[Texto]" custT="1"/>
      <dgm:spPr/>
      <dgm:t>
        <a:bodyPr lIns="36000" tIns="36000"/>
        <a:lstStyle/>
        <a:p>
          <a:r>
            <a:rPr lang="es-ES" sz="1100" dirty="0"/>
            <a:t>La materia prima no se pide cada cierto tiempo sino en función del pedido</a:t>
          </a:r>
        </a:p>
      </dgm:t>
    </dgm:pt>
    <dgm:pt modelId="{A5805469-6765-E647-BB32-BA8C4655D08E}" type="parTrans" cxnId="{A2E7CF81-4189-F54B-9014-D8C0281B32F8}">
      <dgm:prSet/>
      <dgm:spPr/>
      <dgm:t>
        <a:bodyPr/>
        <a:lstStyle/>
        <a:p>
          <a:endParaRPr lang="es-ES" sz="2800"/>
        </a:p>
      </dgm:t>
    </dgm:pt>
    <dgm:pt modelId="{EA4B29C9-F264-964D-8D2D-81C925A75AED}" type="sibTrans" cxnId="{A2E7CF81-4189-F54B-9014-D8C0281B32F8}">
      <dgm:prSet/>
      <dgm:spPr/>
      <dgm:t>
        <a:bodyPr/>
        <a:lstStyle/>
        <a:p>
          <a:endParaRPr lang="es-ES" sz="2800"/>
        </a:p>
      </dgm:t>
    </dgm:pt>
    <dgm:pt modelId="{52FAF123-95AF-5741-A8EE-5AF0FAD171E6}">
      <dgm:prSet phldrT="[Texto]" custT="1"/>
      <dgm:spPr/>
      <dgm:t>
        <a:bodyPr lIns="36000" tIns="36000"/>
        <a:lstStyle/>
        <a:p>
          <a:r>
            <a:rPr lang="es-ES" sz="1100" dirty="0"/>
            <a:t>Se realiza una sobreestimación de la cantidad de materias primas principales (Telas) necesarias</a:t>
          </a:r>
        </a:p>
      </dgm:t>
    </dgm:pt>
    <dgm:pt modelId="{B74F827B-8298-3146-8511-DA4F6BD44DB8}" type="parTrans" cxnId="{4D0E6AA7-199E-9640-9DA6-11A57B616DFC}">
      <dgm:prSet/>
      <dgm:spPr/>
      <dgm:t>
        <a:bodyPr/>
        <a:lstStyle/>
        <a:p>
          <a:endParaRPr lang="es-ES" sz="2800"/>
        </a:p>
      </dgm:t>
    </dgm:pt>
    <dgm:pt modelId="{B70221C8-A602-1141-A72B-FA37D01721E4}" type="sibTrans" cxnId="{4D0E6AA7-199E-9640-9DA6-11A57B616DFC}">
      <dgm:prSet/>
      <dgm:spPr/>
      <dgm:t>
        <a:bodyPr/>
        <a:lstStyle/>
        <a:p>
          <a:endParaRPr lang="es-ES" sz="2800"/>
        </a:p>
      </dgm:t>
    </dgm:pt>
    <dgm:pt modelId="{159C075F-5C8E-1B49-8000-C016349DC5A7}">
      <dgm:prSet phldrT="[Texto]" custT="1"/>
      <dgm:spPr/>
      <dgm:t>
        <a:bodyPr lIns="36000" tIns="36000"/>
        <a:lstStyle/>
        <a:p>
          <a:r>
            <a:rPr lang="es-ES" sz="1100" dirty="0"/>
            <a:t>En ocasiones se deben realizar pedidos pequeños para los cuales no se obtienen precios al por mayor </a:t>
          </a:r>
        </a:p>
      </dgm:t>
    </dgm:pt>
    <dgm:pt modelId="{1A11AFD0-1696-8A43-9790-ED2018EF12EC}" type="parTrans" cxnId="{92A4D5A0-EA5F-3940-842F-100B2AC51DB9}">
      <dgm:prSet/>
      <dgm:spPr/>
      <dgm:t>
        <a:bodyPr/>
        <a:lstStyle/>
        <a:p>
          <a:endParaRPr lang="es-ES" sz="2800"/>
        </a:p>
      </dgm:t>
    </dgm:pt>
    <dgm:pt modelId="{AC7BA933-10D5-4C41-8AC5-A4D5C4E6C8B8}" type="sibTrans" cxnId="{92A4D5A0-EA5F-3940-842F-100B2AC51DB9}">
      <dgm:prSet/>
      <dgm:spPr/>
      <dgm:t>
        <a:bodyPr/>
        <a:lstStyle/>
        <a:p>
          <a:endParaRPr lang="es-ES" sz="2800"/>
        </a:p>
      </dgm:t>
    </dgm:pt>
    <dgm:pt modelId="{9D31D35E-6347-D544-9DC5-3251704B5365}">
      <dgm:prSet phldrT="[Texto]" custT="1"/>
      <dgm:spPr/>
      <dgm:t>
        <a:bodyPr lIns="36000" tIns="0" rIns="0" bIns="0"/>
        <a:lstStyle/>
        <a:p>
          <a:r>
            <a:rPr lang="es-ES" sz="1200" dirty="0"/>
            <a:t>Cada proveedor es contactado para pedir la cantidad necesaria del pedido</a:t>
          </a:r>
        </a:p>
      </dgm:t>
    </dgm:pt>
    <dgm:pt modelId="{9163AFCF-8E6F-3643-A04C-DB63C48F0E6A}" type="sibTrans" cxnId="{B624225D-8E6D-A841-9649-86FE743CBE0A}">
      <dgm:prSet/>
      <dgm:spPr/>
      <dgm:t>
        <a:bodyPr/>
        <a:lstStyle/>
        <a:p>
          <a:endParaRPr lang="es-ES" sz="2800"/>
        </a:p>
      </dgm:t>
    </dgm:pt>
    <dgm:pt modelId="{2E2A65A9-281B-6C41-A021-C2A77B01A406}" type="parTrans" cxnId="{B624225D-8E6D-A841-9649-86FE743CBE0A}">
      <dgm:prSet/>
      <dgm:spPr/>
      <dgm:t>
        <a:bodyPr/>
        <a:lstStyle/>
        <a:p>
          <a:endParaRPr lang="es-ES" sz="2800"/>
        </a:p>
      </dgm:t>
    </dgm:pt>
    <dgm:pt modelId="{68BDD9D9-0FB9-2749-913C-5A8754D6C5C4}">
      <dgm:prSet phldrT="[Texto]" custT="1"/>
      <dgm:spPr/>
      <dgm:t>
        <a:bodyPr lIns="36000" tIns="36000"/>
        <a:lstStyle/>
        <a:p>
          <a:r>
            <a:rPr lang="es-ES" sz="1100" dirty="0"/>
            <a:t>Para materia prima principal como telas, el tiempo de entrega depende de la cantidad de materia prima que se pide</a:t>
          </a:r>
        </a:p>
      </dgm:t>
    </dgm:pt>
    <dgm:pt modelId="{8B7D8BF0-AD33-DD49-866D-CF6C51088EDB}" type="parTrans" cxnId="{068FEAF0-3BFA-2841-B631-301AD7337D7E}">
      <dgm:prSet/>
      <dgm:spPr/>
      <dgm:t>
        <a:bodyPr/>
        <a:lstStyle/>
        <a:p>
          <a:endParaRPr lang="es-ES" sz="2800"/>
        </a:p>
      </dgm:t>
    </dgm:pt>
    <dgm:pt modelId="{F3680CF7-3A5C-F74E-8B0C-272E5EE4F137}" type="sibTrans" cxnId="{068FEAF0-3BFA-2841-B631-301AD7337D7E}">
      <dgm:prSet/>
      <dgm:spPr/>
      <dgm:t>
        <a:bodyPr/>
        <a:lstStyle/>
        <a:p>
          <a:endParaRPr lang="es-ES" sz="2800"/>
        </a:p>
      </dgm:t>
    </dgm:pt>
    <dgm:pt modelId="{4D6CF64E-1054-6644-9025-80BC3D77F981}">
      <dgm:prSet phldrT="[Texto]" custT="1"/>
      <dgm:spPr/>
      <dgm:t>
        <a:bodyPr lIns="36000" tIns="36000"/>
        <a:lstStyle/>
        <a:p>
          <a:r>
            <a:rPr lang="es-ES" sz="1100" dirty="0"/>
            <a:t>Los pedidos de telas suelen retrasarse o llegar incompletos</a:t>
          </a:r>
        </a:p>
      </dgm:t>
    </dgm:pt>
    <dgm:pt modelId="{AFD7AB20-9BBC-9F4D-9B99-1F7F5927615C}" type="parTrans" cxnId="{2B068AA4-985A-FB46-9F12-8C1C155E6320}">
      <dgm:prSet/>
      <dgm:spPr/>
      <dgm:t>
        <a:bodyPr/>
        <a:lstStyle/>
        <a:p>
          <a:endParaRPr lang="es-ES" sz="2800"/>
        </a:p>
      </dgm:t>
    </dgm:pt>
    <dgm:pt modelId="{08828756-412F-1D45-986A-4E5AEB657D69}" type="sibTrans" cxnId="{2B068AA4-985A-FB46-9F12-8C1C155E6320}">
      <dgm:prSet/>
      <dgm:spPr/>
      <dgm:t>
        <a:bodyPr/>
        <a:lstStyle/>
        <a:p>
          <a:endParaRPr lang="es-ES" sz="2800"/>
        </a:p>
      </dgm:t>
    </dgm:pt>
    <dgm:pt modelId="{21D91C5E-201C-8C41-BCC5-2B0BA68CDA29}">
      <dgm:prSet phldrT="[Texto]" custT="1"/>
      <dgm:spPr/>
      <dgm:t>
        <a:bodyPr lIns="36000" tIns="36000"/>
        <a:lstStyle/>
        <a:p>
          <a:r>
            <a:rPr lang="es-ES" sz="1100" dirty="0"/>
            <a:t>El pago a los proveedores se hace a 30 días. Si se pudiera negociar mejor tendríamos mejores tiempos de pagos</a:t>
          </a:r>
        </a:p>
      </dgm:t>
    </dgm:pt>
    <dgm:pt modelId="{BE08BF28-E04D-0C47-9DC4-9E93C0A005A2}" type="parTrans" cxnId="{29B19B0B-6E62-F34B-83F5-0C36FDB7D139}">
      <dgm:prSet/>
      <dgm:spPr/>
      <dgm:t>
        <a:bodyPr/>
        <a:lstStyle/>
        <a:p>
          <a:endParaRPr lang="es-ES" sz="2800"/>
        </a:p>
      </dgm:t>
    </dgm:pt>
    <dgm:pt modelId="{8AD79831-61F8-804B-A387-FDB15C11C4B7}" type="sibTrans" cxnId="{29B19B0B-6E62-F34B-83F5-0C36FDB7D139}">
      <dgm:prSet/>
      <dgm:spPr/>
      <dgm:t>
        <a:bodyPr/>
        <a:lstStyle/>
        <a:p>
          <a:endParaRPr lang="es-ES" sz="2800"/>
        </a:p>
      </dgm:t>
    </dgm:pt>
    <dgm:pt modelId="{E81DA4A7-39E2-7245-8791-80FCCA358A96}">
      <dgm:prSet phldrT="[Texto]" custT="1"/>
      <dgm:spPr/>
      <dgm:t>
        <a:bodyPr lIns="36000" tIns="36000"/>
        <a:lstStyle/>
        <a:p>
          <a:r>
            <a:rPr lang="es-ES" sz="1100" dirty="0"/>
            <a:t>La información llega en un correo o en ordenes físicas dependiendo del vendedor</a:t>
          </a:r>
        </a:p>
      </dgm:t>
    </dgm:pt>
    <dgm:pt modelId="{FB2CD73A-BC3B-7546-8101-D12FEBB7A9B3}" type="parTrans" cxnId="{19DF1F2D-AEA0-9A41-AC48-9603C7119284}">
      <dgm:prSet/>
      <dgm:spPr/>
      <dgm:t>
        <a:bodyPr/>
        <a:lstStyle/>
        <a:p>
          <a:endParaRPr lang="es-ES"/>
        </a:p>
      </dgm:t>
    </dgm:pt>
    <dgm:pt modelId="{F045838B-AA6D-994E-B2A6-1F3EE153CA04}" type="sibTrans" cxnId="{19DF1F2D-AEA0-9A41-AC48-9603C7119284}">
      <dgm:prSet/>
      <dgm:spPr/>
      <dgm:t>
        <a:bodyPr/>
        <a:lstStyle/>
        <a:p>
          <a:endParaRPr lang="es-ES"/>
        </a:p>
      </dgm:t>
    </dgm:pt>
    <dgm:pt modelId="{CB9F091F-651D-814D-A9DD-BD0B5D0EFB5D}">
      <dgm:prSet phldrT="[Texto]" custT="1"/>
      <dgm:spPr/>
      <dgm:t>
        <a:bodyPr lIns="36000" tIns="36000"/>
        <a:lstStyle/>
        <a:p>
          <a:r>
            <a:rPr lang="es-ES" sz="1100" dirty="0"/>
            <a:t>Se estima la cantidad de materia prima en función de la experiencia del gerente de producción</a:t>
          </a:r>
        </a:p>
      </dgm:t>
    </dgm:pt>
    <dgm:pt modelId="{23B4C63B-251F-4645-ACAA-C9A51DB2E340}" type="parTrans" cxnId="{1BB641B4-EA60-8E4A-ADEA-9E7B68EBDFC9}">
      <dgm:prSet/>
      <dgm:spPr/>
      <dgm:t>
        <a:bodyPr/>
        <a:lstStyle/>
        <a:p>
          <a:endParaRPr lang="es-ES"/>
        </a:p>
      </dgm:t>
    </dgm:pt>
    <dgm:pt modelId="{2D5A5C08-A9A9-DB4C-AA91-9AFCE3E3137D}" type="sibTrans" cxnId="{1BB641B4-EA60-8E4A-ADEA-9E7B68EBDFC9}">
      <dgm:prSet/>
      <dgm:spPr/>
      <dgm:t>
        <a:bodyPr/>
        <a:lstStyle/>
        <a:p>
          <a:endParaRPr lang="es-ES"/>
        </a:p>
      </dgm:t>
    </dgm:pt>
    <dgm:pt modelId="{70C1A7C3-02AA-1841-A16C-C0255C0D24B8}">
      <dgm:prSet phldrT="[Texto]" custT="1"/>
      <dgm:spPr/>
      <dgm:t>
        <a:bodyPr lIns="36000" tIns="36000"/>
        <a:lstStyle/>
        <a:p>
          <a:r>
            <a:rPr lang="es-ES" sz="1100" dirty="0"/>
            <a:t>Los proveedores están almacenados en un archivo de Excel con los nombres y número de contacto</a:t>
          </a:r>
        </a:p>
      </dgm:t>
    </dgm:pt>
    <dgm:pt modelId="{E5F4AF81-C5E3-1548-B0F0-FBA6A8801865}" type="parTrans" cxnId="{7E8D3379-CFE7-074B-9DCA-9209CCF90706}">
      <dgm:prSet/>
      <dgm:spPr/>
      <dgm:t>
        <a:bodyPr/>
        <a:lstStyle/>
        <a:p>
          <a:endParaRPr lang="es-ES"/>
        </a:p>
      </dgm:t>
    </dgm:pt>
    <dgm:pt modelId="{20D7ACF4-0F2C-8C47-952E-2A3857FFD7CF}" type="sibTrans" cxnId="{7E8D3379-CFE7-074B-9DCA-9209CCF90706}">
      <dgm:prSet/>
      <dgm:spPr/>
      <dgm:t>
        <a:bodyPr/>
        <a:lstStyle/>
        <a:p>
          <a:endParaRPr lang="es-ES"/>
        </a:p>
      </dgm:t>
    </dgm:pt>
    <dgm:pt modelId="{30D33970-FE51-D444-A9B1-F64EF74BB448}">
      <dgm:prSet phldrT="[Texto]" custT="1"/>
      <dgm:spPr/>
      <dgm:t>
        <a:bodyPr lIns="36000" tIns="36000" rIns="0" bIns="0"/>
        <a:lstStyle/>
        <a:p>
          <a:r>
            <a:rPr lang="es-ES" sz="1100" dirty="0"/>
            <a:t>Los proveedores se contactan primero por teléfono y cuando llegan a un acuerdo se envía un correo electrónico con el pedido </a:t>
          </a:r>
        </a:p>
      </dgm:t>
    </dgm:pt>
    <dgm:pt modelId="{B1EE0B36-7C3F-1C4B-BB85-CAD2FF17AA9F}" type="parTrans" cxnId="{880D2F28-C26C-FF4E-A642-9524DD89C040}">
      <dgm:prSet/>
      <dgm:spPr/>
      <dgm:t>
        <a:bodyPr/>
        <a:lstStyle/>
        <a:p>
          <a:endParaRPr lang="es-ES"/>
        </a:p>
      </dgm:t>
    </dgm:pt>
    <dgm:pt modelId="{2070AF89-F010-BD4F-8E4A-DC89A7F57B1F}" type="sibTrans" cxnId="{880D2F28-C26C-FF4E-A642-9524DD89C040}">
      <dgm:prSet/>
      <dgm:spPr/>
      <dgm:t>
        <a:bodyPr/>
        <a:lstStyle/>
        <a:p>
          <a:endParaRPr lang="es-ES"/>
        </a:p>
      </dgm:t>
    </dgm:pt>
    <dgm:pt modelId="{18DB4746-14B9-874B-99D5-DF4CE53E6836}">
      <dgm:prSet phldrT="[Texto]" custT="1"/>
      <dgm:spPr/>
      <dgm:t>
        <a:bodyPr lIns="36000" tIns="36000" rIns="0" bIns="0"/>
        <a:lstStyle/>
        <a:p>
          <a:endParaRPr lang="es-ES" sz="1200" dirty="0"/>
        </a:p>
      </dgm:t>
    </dgm:pt>
    <dgm:pt modelId="{141B2345-5CE8-CF4E-B1D2-E1ACE27D2B53}" type="parTrans" cxnId="{D80DE37B-28EC-4343-9259-E71D729D57E6}">
      <dgm:prSet/>
      <dgm:spPr/>
      <dgm:t>
        <a:bodyPr/>
        <a:lstStyle/>
        <a:p>
          <a:endParaRPr lang="es-ES"/>
        </a:p>
      </dgm:t>
    </dgm:pt>
    <dgm:pt modelId="{8DF8CA1A-AF3A-5744-9593-7A8B14ED73B1}" type="sibTrans" cxnId="{D80DE37B-28EC-4343-9259-E71D729D57E6}">
      <dgm:prSet/>
      <dgm:spPr/>
      <dgm:t>
        <a:bodyPr/>
        <a:lstStyle/>
        <a:p>
          <a:endParaRPr lang="es-ES"/>
        </a:p>
      </dgm:t>
    </dgm:pt>
    <dgm:pt modelId="{36513E14-E166-AB4D-9869-FA3B7EBDB60F}">
      <dgm:prSet phldrT="[Texto]" custT="1"/>
      <dgm:spPr/>
      <dgm:t>
        <a:bodyPr lIns="36000" tIns="36000"/>
        <a:lstStyle/>
        <a:p>
          <a:r>
            <a:rPr lang="es-ES" sz="1100" dirty="0"/>
            <a:t>El tiempo de entrega es acordado por teléfono y validado por correo electrónico</a:t>
          </a:r>
        </a:p>
      </dgm:t>
    </dgm:pt>
    <dgm:pt modelId="{E2D3CB47-7354-364E-90B8-6F9CA7F535F5}" type="parTrans" cxnId="{A4774BF7-D6B5-D24A-968B-02AA56026B21}">
      <dgm:prSet/>
      <dgm:spPr/>
      <dgm:t>
        <a:bodyPr/>
        <a:lstStyle/>
        <a:p>
          <a:endParaRPr lang="es-ES"/>
        </a:p>
      </dgm:t>
    </dgm:pt>
    <dgm:pt modelId="{56AEE3B2-F821-EB48-874C-A93CAFE5C048}" type="sibTrans" cxnId="{A4774BF7-D6B5-D24A-968B-02AA56026B21}">
      <dgm:prSet/>
      <dgm:spPr/>
      <dgm:t>
        <a:bodyPr/>
        <a:lstStyle/>
        <a:p>
          <a:endParaRPr lang="es-ES"/>
        </a:p>
      </dgm:t>
    </dgm:pt>
    <dgm:pt modelId="{FB35C627-94E6-D948-8953-9FB92D002FF1}">
      <dgm:prSet phldrT="[Texto]" custT="1"/>
      <dgm:spPr/>
      <dgm:t>
        <a:bodyPr lIns="36000" tIns="36000"/>
        <a:lstStyle/>
        <a:p>
          <a:r>
            <a:rPr lang="es-ES" sz="1100" dirty="0"/>
            <a:t> Antes de la entrega los proveedores llaman para confirmar que se hará la entrega durante el día</a:t>
          </a:r>
        </a:p>
      </dgm:t>
    </dgm:pt>
    <dgm:pt modelId="{70024BD0-4910-354B-A9ED-5C53D10BA375}" type="parTrans" cxnId="{F4726496-622C-3442-A957-F9373D0930FE}">
      <dgm:prSet/>
      <dgm:spPr/>
      <dgm:t>
        <a:bodyPr/>
        <a:lstStyle/>
        <a:p>
          <a:endParaRPr lang="es-ES"/>
        </a:p>
      </dgm:t>
    </dgm:pt>
    <dgm:pt modelId="{F82A4EF9-1CA3-2544-9F79-FCDD7F6FE632}" type="sibTrans" cxnId="{F4726496-622C-3442-A957-F9373D0930FE}">
      <dgm:prSet/>
      <dgm:spPr/>
      <dgm:t>
        <a:bodyPr/>
        <a:lstStyle/>
        <a:p>
          <a:endParaRPr lang="es-ES"/>
        </a:p>
      </dgm:t>
    </dgm:pt>
    <dgm:pt modelId="{A13B4B01-8637-0241-9663-E883F25FE9AF}">
      <dgm:prSet phldrT="[Texto]" custT="1"/>
      <dgm:spPr/>
      <dgm:t>
        <a:bodyPr lIns="36000" tIns="36000"/>
        <a:lstStyle/>
        <a:p>
          <a:r>
            <a:rPr lang="es-ES" sz="1100" dirty="0"/>
            <a:t>Los pagos se hacen a  través de la plataforma del banco</a:t>
          </a:r>
        </a:p>
      </dgm:t>
    </dgm:pt>
    <dgm:pt modelId="{97DF9C40-9E04-5D42-9A4B-6EEEEC46B680}" type="parTrans" cxnId="{C3CAB8F0-41D7-5246-8061-DDF0E90D297F}">
      <dgm:prSet/>
      <dgm:spPr/>
      <dgm:t>
        <a:bodyPr/>
        <a:lstStyle/>
        <a:p>
          <a:endParaRPr lang="es-ES"/>
        </a:p>
      </dgm:t>
    </dgm:pt>
    <dgm:pt modelId="{D11DB264-B20C-CA49-B25D-AD1A6720A09C}" type="sibTrans" cxnId="{C3CAB8F0-41D7-5246-8061-DDF0E90D297F}">
      <dgm:prSet/>
      <dgm:spPr/>
      <dgm:t>
        <a:bodyPr/>
        <a:lstStyle/>
        <a:p>
          <a:endParaRPr lang="es-ES"/>
        </a:p>
      </dgm:t>
    </dgm:pt>
    <dgm:pt modelId="{44429CDB-A4C9-1F44-AB14-ACA2C4B5C0CA}">
      <dgm:prSet phldrT="[Texto]" custT="1"/>
      <dgm:spPr/>
      <dgm:t>
        <a:bodyPr lIns="36000" tIns="0" rIns="0" bIns="0"/>
        <a:lstStyle/>
        <a:p>
          <a:r>
            <a:rPr lang="es-ES" sz="2000" b="1" dirty="0"/>
            <a:t>Actividades</a:t>
          </a:r>
          <a:endParaRPr lang="es-ES" sz="1200" b="1" dirty="0"/>
        </a:p>
      </dgm:t>
    </dgm:pt>
    <dgm:pt modelId="{7F4719B3-222B-C54A-872E-FA4DA235E7BD}" type="parTrans" cxnId="{F8945191-8EB2-2F48-8BDC-EC242FBB7874}">
      <dgm:prSet/>
      <dgm:spPr/>
      <dgm:t>
        <a:bodyPr/>
        <a:lstStyle/>
        <a:p>
          <a:endParaRPr lang="es-ES"/>
        </a:p>
      </dgm:t>
    </dgm:pt>
    <dgm:pt modelId="{6A7F2B7A-6DC5-0B4C-93BA-138AC138DBE3}" type="sibTrans" cxnId="{F8945191-8EB2-2F48-8BDC-EC242FBB7874}">
      <dgm:prSet/>
      <dgm:spPr/>
      <dgm:t>
        <a:bodyPr/>
        <a:lstStyle/>
        <a:p>
          <a:endParaRPr lang="es-ES"/>
        </a:p>
      </dgm:t>
    </dgm:pt>
    <dgm:pt modelId="{E6852E27-86A4-294F-960E-196FC2D8C212}">
      <dgm:prSet phldrT="[Texto]" custT="1"/>
      <dgm:spPr/>
      <dgm:t>
        <a:bodyPr lIns="36000" tIns="36000" rIns="0" bIns="0"/>
        <a:lstStyle/>
        <a:p>
          <a:r>
            <a:rPr lang="es-ES" sz="1100" b="1" dirty="0"/>
            <a:t>Herramientas y puntos de contacto utilizadas por el usuario</a:t>
          </a:r>
        </a:p>
      </dgm:t>
    </dgm:pt>
    <dgm:pt modelId="{8153F5C7-B31C-6848-927E-49CD93EA7933}" type="parTrans" cxnId="{06B4C29A-2A04-1742-8003-44F5F62D170C}">
      <dgm:prSet/>
      <dgm:spPr/>
      <dgm:t>
        <a:bodyPr/>
        <a:lstStyle/>
        <a:p>
          <a:endParaRPr lang="es-ES"/>
        </a:p>
      </dgm:t>
    </dgm:pt>
    <dgm:pt modelId="{A97E8BB3-CE58-D547-BBBC-D8005019B01E}" type="sibTrans" cxnId="{06B4C29A-2A04-1742-8003-44F5F62D170C}">
      <dgm:prSet/>
      <dgm:spPr/>
      <dgm:t>
        <a:bodyPr/>
        <a:lstStyle/>
        <a:p>
          <a:endParaRPr lang="es-ES"/>
        </a:p>
      </dgm:t>
    </dgm:pt>
    <dgm:pt modelId="{E58CA076-8975-0C4A-86FD-788C732461BA}">
      <dgm:prSet phldrT="[Texto]" custT="1"/>
      <dgm:spPr/>
      <dgm:t>
        <a:bodyPr lIns="36000" tIns="36000" rIns="0" bIns="0"/>
        <a:lstStyle/>
        <a:p>
          <a:r>
            <a:rPr lang="es-ES" sz="1100" b="1" dirty="0"/>
            <a:t>Puntos de dolor o problemas del usuario</a:t>
          </a:r>
        </a:p>
      </dgm:t>
    </dgm:pt>
    <dgm:pt modelId="{7A3B015F-924B-7844-9EEA-C91F103AD013}" type="sibTrans" cxnId="{204DA894-50A2-B94E-8B3E-02FEFEA85A65}">
      <dgm:prSet/>
      <dgm:spPr/>
      <dgm:t>
        <a:bodyPr/>
        <a:lstStyle/>
        <a:p>
          <a:endParaRPr lang="es-ES"/>
        </a:p>
      </dgm:t>
    </dgm:pt>
    <dgm:pt modelId="{A63FF155-9D95-B94F-BFE6-C61273D16FD3}" type="parTrans" cxnId="{204DA894-50A2-B94E-8B3E-02FEFEA85A65}">
      <dgm:prSet/>
      <dgm:spPr/>
      <dgm:t>
        <a:bodyPr/>
        <a:lstStyle/>
        <a:p>
          <a:endParaRPr lang="es-ES"/>
        </a:p>
      </dgm:t>
    </dgm:pt>
    <dgm:pt modelId="{8A947DF5-714A-AD48-BB4E-D98D44103FC5}" type="pres">
      <dgm:prSet presAssocID="{27A271C8-E718-8741-B3DB-5DE2BB7ED314}" presName="theList" presStyleCnt="0">
        <dgm:presLayoutVars>
          <dgm:dir/>
          <dgm:animLvl val="lvl"/>
          <dgm:resizeHandles val="exact"/>
        </dgm:presLayoutVars>
      </dgm:prSet>
      <dgm:spPr/>
    </dgm:pt>
    <dgm:pt modelId="{E60FB891-B68C-6945-A22D-E44BDE56E9FE}" type="pres">
      <dgm:prSet presAssocID="{44429CDB-A4C9-1F44-AB14-ACA2C4B5C0CA}" presName="compNode" presStyleCnt="0"/>
      <dgm:spPr/>
    </dgm:pt>
    <dgm:pt modelId="{4485BB87-1137-A14E-A411-E0349E81D35D}" type="pres">
      <dgm:prSet presAssocID="{44429CDB-A4C9-1F44-AB14-ACA2C4B5C0CA}" presName="aNode" presStyleLbl="bgShp" presStyleIdx="0" presStyleCnt="8"/>
      <dgm:spPr/>
    </dgm:pt>
    <dgm:pt modelId="{E5EAABCE-5AA4-8E4C-89FF-3AE3A3EE9F58}" type="pres">
      <dgm:prSet presAssocID="{44429CDB-A4C9-1F44-AB14-ACA2C4B5C0CA}" presName="textNode" presStyleLbl="bgShp" presStyleIdx="0" presStyleCnt="8"/>
      <dgm:spPr/>
    </dgm:pt>
    <dgm:pt modelId="{4C150A55-D1E0-3347-A61A-A876E39A99E8}" type="pres">
      <dgm:prSet presAssocID="{44429CDB-A4C9-1F44-AB14-ACA2C4B5C0CA}" presName="compChildNode" presStyleCnt="0"/>
      <dgm:spPr/>
    </dgm:pt>
    <dgm:pt modelId="{635587B9-07A3-8149-90DB-3997FBFF768C}" type="pres">
      <dgm:prSet presAssocID="{44429CDB-A4C9-1F44-AB14-ACA2C4B5C0CA}" presName="theInnerList" presStyleCnt="0"/>
      <dgm:spPr/>
    </dgm:pt>
    <dgm:pt modelId="{E5235D4F-120B-B743-A929-BC4F5B85F5BF}" type="pres">
      <dgm:prSet presAssocID="{E58CA076-8975-0C4A-86FD-788C732461BA}" presName="childNode" presStyleLbl="node1" presStyleIdx="0" presStyleCnt="16">
        <dgm:presLayoutVars>
          <dgm:bulletEnabled val="1"/>
        </dgm:presLayoutVars>
      </dgm:prSet>
      <dgm:spPr/>
    </dgm:pt>
    <dgm:pt modelId="{E7F755E7-8B5B-A044-B917-95812F29D2D0}" type="pres">
      <dgm:prSet presAssocID="{E58CA076-8975-0C4A-86FD-788C732461BA}" presName="aSpace2" presStyleCnt="0"/>
      <dgm:spPr/>
    </dgm:pt>
    <dgm:pt modelId="{B93CDB4F-18C0-D04C-AD7F-3F437C6BD56A}" type="pres">
      <dgm:prSet presAssocID="{E6852E27-86A4-294F-960E-196FC2D8C212}" presName="childNode" presStyleLbl="node1" presStyleIdx="1" presStyleCnt="16">
        <dgm:presLayoutVars>
          <dgm:bulletEnabled val="1"/>
        </dgm:presLayoutVars>
      </dgm:prSet>
      <dgm:spPr/>
    </dgm:pt>
    <dgm:pt modelId="{030AC7F1-5052-2043-80F7-E84A443FD117}" type="pres">
      <dgm:prSet presAssocID="{44429CDB-A4C9-1F44-AB14-ACA2C4B5C0CA}" presName="aSpace" presStyleCnt="0"/>
      <dgm:spPr/>
    </dgm:pt>
    <dgm:pt modelId="{7BB770D1-ACAA-604B-87BC-99085A8FAF4F}" type="pres">
      <dgm:prSet presAssocID="{CA8C1834-4694-7D44-BE8B-50FD96AF813A}" presName="compNode" presStyleCnt="0"/>
      <dgm:spPr/>
    </dgm:pt>
    <dgm:pt modelId="{1ACA41A5-D020-C345-9E9C-F06602916A41}" type="pres">
      <dgm:prSet presAssocID="{CA8C1834-4694-7D44-BE8B-50FD96AF813A}" presName="aNode" presStyleLbl="bgShp" presStyleIdx="1" presStyleCnt="8"/>
      <dgm:spPr/>
    </dgm:pt>
    <dgm:pt modelId="{606F32FA-9258-534F-9F4B-D4837E2D4FD2}" type="pres">
      <dgm:prSet presAssocID="{CA8C1834-4694-7D44-BE8B-50FD96AF813A}" presName="textNode" presStyleLbl="bgShp" presStyleIdx="1" presStyleCnt="8"/>
      <dgm:spPr/>
    </dgm:pt>
    <dgm:pt modelId="{63E78703-7D03-D941-9C01-44E9CFF83F58}" type="pres">
      <dgm:prSet presAssocID="{CA8C1834-4694-7D44-BE8B-50FD96AF813A}" presName="compChildNode" presStyleCnt="0"/>
      <dgm:spPr/>
    </dgm:pt>
    <dgm:pt modelId="{09E52BD2-4DDA-1240-9FDA-C9E1BBE297B7}" type="pres">
      <dgm:prSet presAssocID="{CA8C1834-4694-7D44-BE8B-50FD96AF813A}" presName="theInnerList" presStyleCnt="0"/>
      <dgm:spPr/>
    </dgm:pt>
    <dgm:pt modelId="{ADA6D6D8-8357-0146-9F48-02FF6B7FDE18}" type="pres">
      <dgm:prSet presAssocID="{15B6E21E-95D3-B244-9946-C5100AFFFE0B}" presName="childNode" presStyleLbl="node1" presStyleIdx="2" presStyleCnt="16">
        <dgm:presLayoutVars>
          <dgm:bulletEnabled val="1"/>
        </dgm:presLayoutVars>
      </dgm:prSet>
      <dgm:spPr/>
    </dgm:pt>
    <dgm:pt modelId="{4AF7961B-E04C-864F-9BF0-FF7D6D7A001B}" type="pres">
      <dgm:prSet presAssocID="{15B6E21E-95D3-B244-9946-C5100AFFFE0B}" presName="aSpace2" presStyleCnt="0"/>
      <dgm:spPr/>
    </dgm:pt>
    <dgm:pt modelId="{A6C1EA78-6B13-D143-BE5D-32BB564AC286}" type="pres">
      <dgm:prSet presAssocID="{E81DA4A7-39E2-7245-8791-80FCCA358A96}" presName="childNode" presStyleLbl="node1" presStyleIdx="3" presStyleCnt="16">
        <dgm:presLayoutVars>
          <dgm:bulletEnabled val="1"/>
        </dgm:presLayoutVars>
      </dgm:prSet>
      <dgm:spPr/>
    </dgm:pt>
    <dgm:pt modelId="{45B54CA7-5323-D84A-B189-D9D4EAB7E171}" type="pres">
      <dgm:prSet presAssocID="{CA8C1834-4694-7D44-BE8B-50FD96AF813A}" presName="aSpace" presStyleCnt="0"/>
      <dgm:spPr/>
    </dgm:pt>
    <dgm:pt modelId="{B24AE40A-0445-3C4B-B4D4-B864AD189B7C}" type="pres">
      <dgm:prSet presAssocID="{B3328B82-9E72-534E-B668-4CC59866C47A}" presName="compNode" presStyleCnt="0"/>
      <dgm:spPr/>
    </dgm:pt>
    <dgm:pt modelId="{3B04ED66-0578-6448-8A98-F9B8EE532BFF}" type="pres">
      <dgm:prSet presAssocID="{B3328B82-9E72-534E-B668-4CC59866C47A}" presName="aNode" presStyleLbl="bgShp" presStyleIdx="2" presStyleCnt="8"/>
      <dgm:spPr/>
    </dgm:pt>
    <dgm:pt modelId="{3227E8DA-10C1-274E-BADC-5431DC97795A}" type="pres">
      <dgm:prSet presAssocID="{B3328B82-9E72-534E-B668-4CC59866C47A}" presName="textNode" presStyleLbl="bgShp" presStyleIdx="2" presStyleCnt="8"/>
      <dgm:spPr/>
    </dgm:pt>
    <dgm:pt modelId="{34D89884-0FC2-344E-8ED8-19C77FB85069}" type="pres">
      <dgm:prSet presAssocID="{B3328B82-9E72-534E-B668-4CC59866C47A}" presName="compChildNode" presStyleCnt="0"/>
      <dgm:spPr/>
    </dgm:pt>
    <dgm:pt modelId="{B683C6E9-832C-E849-BEC7-AB91C32E1FF0}" type="pres">
      <dgm:prSet presAssocID="{B3328B82-9E72-534E-B668-4CC59866C47A}" presName="theInnerList" presStyleCnt="0"/>
      <dgm:spPr/>
    </dgm:pt>
    <dgm:pt modelId="{8D7F2878-4095-FE4C-84CE-9AB726126738}" type="pres">
      <dgm:prSet presAssocID="{52FAF123-95AF-5741-A8EE-5AF0FAD171E6}" presName="childNode" presStyleLbl="node1" presStyleIdx="4" presStyleCnt="16" custScaleX="109364">
        <dgm:presLayoutVars>
          <dgm:bulletEnabled val="1"/>
        </dgm:presLayoutVars>
      </dgm:prSet>
      <dgm:spPr/>
    </dgm:pt>
    <dgm:pt modelId="{3C79FEC6-412E-EA4F-B29C-4D9702452452}" type="pres">
      <dgm:prSet presAssocID="{52FAF123-95AF-5741-A8EE-5AF0FAD171E6}" presName="aSpace2" presStyleCnt="0"/>
      <dgm:spPr/>
    </dgm:pt>
    <dgm:pt modelId="{8E2E1CCE-67A5-0C4B-8EAA-8B0669E57024}" type="pres">
      <dgm:prSet presAssocID="{CB9F091F-651D-814D-A9DD-BD0B5D0EFB5D}" presName="childNode" presStyleLbl="node1" presStyleIdx="5" presStyleCnt="16">
        <dgm:presLayoutVars>
          <dgm:bulletEnabled val="1"/>
        </dgm:presLayoutVars>
      </dgm:prSet>
      <dgm:spPr/>
    </dgm:pt>
    <dgm:pt modelId="{028FC96E-E4B5-674C-82C1-01294D7F8852}" type="pres">
      <dgm:prSet presAssocID="{B3328B82-9E72-534E-B668-4CC59866C47A}" presName="aSpace" presStyleCnt="0"/>
      <dgm:spPr/>
    </dgm:pt>
    <dgm:pt modelId="{B6074072-E959-B04A-A361-4E151CBDC220}" type="pres">
      <dgm:prSet presAssocID="{0030450D-3A1D-3D44-A808-947A30497660}" presName="compNode" presStyleCnt="0"/>
      <dgm:spPr/>
    </dgm:pt>
    <dgm:pt modelId="{25761E8E-BE6A-EF47-9F79-A34C34111ACF}" type="pres">
      <dgm:prSet presAssocID="{0030450D-3A1D-3D44-A808-947A30497660}" presName="aNode" presStyleLbl="bgShp" presStyleIdx="3" presStyleCnt="8"/>
      <dgm:spPr/>
    </dgm:pt>
    <dgm:pt modelId="{2D06D906-D6E3-A14C-B820-F5AAA7F63F31}" type="pres">
      <dgm:prSet presAssocID="{0030450D-3A1D-3D44-A808-947A30497660}" presName="textNode" presStyleLbl="bgShp" presStyleIdx="3" presStyleCnt="8"/>
      <dgm:spPr/>
    </dgm:pt>
    <dgm:pt modelId="{1309762B-587D-514C-AE42-98A2BDFAEFDC}" type="pres">
      <dgm:prSet presAssocID="{0030450D-3A1D-3D44-A808-947A30497660}" presName="compChildNode" presStyleCnt="0"/>
      <dgm:spPr/>
    </dgm:pt>
    <dgm:pt modelId="{EF9E3694-91E6-5B42-B6BD-D39F67F913D3}" type="pres">
      <dgm:prSet presAssocID="{0030450D-3A1D-3D44-A808-947A30497660}" presName="theInnerList" presStyleCnt="0"/>
      <dgm:spPr/>
    </dgm:pt>
    <dgm:pt modelId="{6C9A65E6-8B26-F94F-8600-93C6B5A25EA4}" type="pres">
      <dgm:prSet presAssocID="{159C075F-5C8E-1B49-8000-C016349DC5A7}" presName="childNode" presStyleLbl="node1" presStyleIdx="6" presStyleCnt="16">
        <dgm:presLayoutVars>
          <dgm:bulletEnabled val="1"/>
        </dgm:presLayoutVars>
      </dgm:prSet>
      <dgm:spPr/>
    </dgm:pt>
    <dgm:pt modelId="{8E36349E-9C30-0249-BC27-202BDD630928}" type="pres">
      <dgm:prSet presAssocID="{159C075F-5C8E-1B49-8000-C016349DC5A7}" presName="aSpace2" presStyleCnt="0"/>
      <dgm:spPr/>
    </dgm:pt>
    <dgm:pt modelId="{38D2829D-E9BD-A541-ACF3-183B0232CE9A}" type="pres">
      <dgm:prSet presAssocID="{70C1A7C3-02AA-1841-A16C-C0255C0D24B8}" presName="childNode" presStyleLbl="node1" presStyleIdx="7" presStyleCnt="16">
        <dgm:presLayoutVars>
          <dgm:bulletEnabled val="1"/>
        </dgm:presLayoutVars>
      </dgm:prSet>
      <dgm:spPr/>
    </dgm:pt>
    <dgm:pt modelId="{73E09692-FFDF-EE44-B18B-07EC4AB26130}" type="pres">
      <dgm:prSet presAssocID="{0030450D-3A1D-3D44-A808-947A30497660}" presName="aSpace" presStyleCnt="0"/>
      <dgm:spPr/>
    </dgm:pt>
    <dgm:pt modelId="{B8CA321B-F936-EF4F-B36A-99B168E4FB15}" type="pres">
      <dgm:prSet presAssocID="{9D31D35E-6347-D544-9DC5-3251704B5365}" presName="compNode" presStyleCnt="0"/>
      <dgm:spPr/>
    </dgm:pt>
    <dgm:pt modelId="{D74B33AF-B2F3-334D-A7DA-A9484E13904D}" type="pres">
      <dgm:prSet presAssocID="{9D31D35E-6347-D544-9DC5-3251704B5365}" presName="aNode" presStyleLbl="bgShp" presStyleIdx="4" presStyleCnt="8"/>
      <dgm:spPr/>
    </dgm:pt>
    <dgm:pt modelId="{F7C8FC08-2AD3-5E47-AF24-5C9AD249D4D2}" type="pres">
      <dgm:prSet presAssocID="{9D31D35E-6347-D544-9DC5-3251704B5365}" presName="textNode" presStyleLbl="bgShp" presStyleIdx="4" presStyleCnt="8"/>
      <dgm:spPr/>
    </dgm:pt>
    <dgm:pt modelId="{0026D4DF-43D5-6941-8188-7A5019EFA0FA}" type="pres">
      <dgm:prSet presAssocID="{9D31D35E-6347-D544-9DC5-3251704B5365}" presName="compChildNode" presStyleCnt="0"/>
      <dgm:spPr/>
    </dgm:pt>
    <dgm:pt modelId="{40ED5E74-76BD-7C4D-B329-689DA57C280F}" type="pres">
      <dgm:prSet presAssocID="{9D31D35E-6347-D544-9DC5-3251704B5365}" presName="theInnerList" presStyleCnt="0"/>
      <dgm:spPr/>
    </dgm:pt>
    <dgm:pt modelId="{B77886EB-6B2A-184B-998C-20805F9AFE7E}" type="pres">
      <dgm:prSet presAssocID="{18DB4746-14B9-874B-99D5-DF4CE53E6836}" presName="childNode" presStyleLbl="node1" presStyleIdx="8" presStyleCnt="16">
        <dgm:presLayoutVars>
          <dgm:bulletEnabled val="1"/>
        </dgm:presLayoutVars>
      </dgm:prSet>
      <dgm:spPr/>
    </dgm:pt>
    <dgm:pt modelId="{C11B6219-DCDB-2245-9818-3F26A4895E8A}" type="pres">
      <dgm:prSet presAssocID="{18DB4746-14B9-874B-99D5-DF4CE53E6836}" presName="aSpace2" presStyleCnt="0"/>
      <dgm:spPr/>
    </dgm:pt>
    <dgm:pt modelId="{A73F8583-BAA6-9540-935B-33BC99D27C3D}" type="pres">
      <dgm:prSet presAssocID="{30D33970-FE51-D444-A9B1-F64EF74BB448}" presName="childNode" presStyleLbl="node1" presStyleIdx="9" presStyleCnt="16">
        <dgm:presLayoutVars>
          <dgm:bulletEnabled val="1"/>
        </dgm:presLayoutVars>
      </dgm:prSet>
      <dgm:spPr/>
    </dgm:pt>
    <dgm:pt modelId="{0EE6CB12-283F-7B40-91FE-EF2816B5FF71}" type="pres">
      <dgm:prSet presAssocID="{9D31D35E-6347-D544-9DC5-3251704B5365}" presName="aSpace" presStyleCnt="0"/>
      <dgm:spPr/>
    </dgm:pt>
    <dgm:pt modelId="{D0FEB9A2-1BB7-114E-9EC9-33AE5EEBC802}" type="pres">
      <dgm:prSet presAssocID="{364E73AF-D2B7-3D4A-9D6F-442239E49001}" presName="compNode" presStyleCnt="0"/>
      <dgm:spPr/>
    </dgm:pt>
    <dgm:pt modelId="{444EF0C6-9605-1A42-97AB-13BFF418B404}" type="pres">
      <dgm:prSet presAssocID="{364E73AF-D2B7-3D4A-9D6F-442239E49001}" presName="aNode" presStyleLbl="bgShp" presStyleIdx="5" presStyleCnt="8"/>
      <dgm:spPr/>
    </dgm:pt>
    <dgm:pt modelId="{83D6BD2D-DE5F-064C-AB82-7F39D23F82C3}" type="pres">
      <dgm:prSet presAssocID="{364E73AF-D2B7-3D4A-9D6F-442239E49001}" presName="textNode" presStyleLbl="bgShp" presStyleIdx="5" presStyleCnt="8"/>
      <dgm:spPr/>
    </dgm:pt>
    <dgm:pt modelId="{7E7EFF7D-2176-8645-8B59-8DCFF24F9360}" type="pres">
      <dgm:prSet presAssocID="{364E73AF-D2B7-3D4A-9D6F-442239E49001}" presName="compChildNode" presStyleCnt="0"/>
      <dgm:spPr/>
    </dgm:pt>
    <dgm:pt modelId="{B9312D2D-413F-7D4B-BB9E-AADD69DDECDB}" type="pres">
      <dgm:prSet presAssocID="{364E73AF-D2B7-3D4A-9D6F-442239E49001}" presName="theInnerList" presStyleCnt="0"/>
      <dgm:spPr/>
    </dgm:pt>
    <dgm:pt modelId="{BC17AE7E-CBD5-3846-8C2D-D90A35707318}" type="pres">
      <dgm:prSet presAssocID="{68BDD9D9-0FB9-2749-913C-5A8754D6C5C4}" presName="childNode" presStyleLbl="node1" presStyleIdx="10" presStyleCnt="16">
        <dgm:presLayoutVars>
          <dgm:bulletEnabled val="1"/>
        </dgm:presLayoutVars>
      </dgm:prSet>
      <dgm:spPr/>
    </dgm:pt>
    <dgm:pt modelId="{C9E6FAD7-D015-9A4B-BB04-28D2200E7C0F}" type="pres">
      <dgm:prSet presAssocID="{68BDD9D9-0FB9-2749-913C-5A8754D6C5C4}" presName="aSpace2" presStyleCnt="0"/>
      <dgm:spPr/>
    </dgm:pt>
    <dgm:pt modelId="{59C182D0-B338-1644-BD3F-78AE5E29224F}" type="pres">
      <dgm:prSet presAssocID="{36513E14-E166-AB4D-9869-FA3B7EBDB60F}" presName="childNode" presStyleLbl="node1" presStyleIdx="11" presStyleCnt="16">
        <dgm:presLayoutVars>
          <dgm:bulletEnabled val="1"/>
        </dgm:presLayoutVars>
      </dgm:prSet>
      <dgm:spPr/>
    </dgm:pt>
    <dgm:pt modelId="{5AED71BE-55D0-1540-B236-5B89AEC44A08}" type="pres">
      <dgm:prSet presAssocID="{364E73AF-D2B7-3D4A-9D6F-442239E49001}" presName="aSpace" presStyleCnt="0"/>
      <dgm:spPr/>
    </dgm:pt>
    <dgm:pt modelId="{E8395531-2066-094E-85EB-B1C4AB056EB5}" type="pres">
      <dgm:prSet presAssocID="{5605113D-BF69-F74A-90FC-3AC8A3CBD347}" presName="compNode" presStyleCnt="0"/>
      <dgm:spPr/>
    </dgm:pt>
    <dgm:pt modelId="{1CE979A4-AE51-9543-90B5-6AA750F399F8}" type="pres">
      <dgm:prSet presAssocID="{5605113D-BF69-F74A-90FC-3AC8A3CBD347}" presName="aNode" presStyleLbl="bgShp" presStyleIdx="6" presStyleCnt="8"/>
      <dgm:spPr/>
    </dgm:pt>
    <dgm:pt modelId="{CF49B530-0E11-7649-8A59-9E669086128F}" type="pres">
      <dgm:prSet presAssocID="{5605113D-BF69-F74A-90FC-3AC8A3CBD347}" presName="textNode" presStyleLbl="bgShp" presStyleIdx="6" presStyleCnt="8"/>
      <dgm:spPr/>
    </dgm:pt>
    <dgm:pt modelId="{47A6DAE2-A716-8D4A-941E-6B087F027743}" type="pres">
      <dgm:prSet presAssocID="{5605113D-BF69-F74A-90FC-3AC8A3CBD347}" presName="compChildNode" presStyleCnt="0"/>
      <dgm:spPr/>
    </dgm:pt>
    <dgm:pt modelId="{639099C3-0D7F-9F4F-A836-50732D1FFD2C}" type="pres">
      <dgm:prSet presAssocID="{5605113D-BF69-F74A-90FC-3AC8A3CBD347}" presName="theInnerList" presStyleCnt="0"/>
      <dgm:spPr/>
    </dgm:pt>
    <dgm:pt modelId="{E94BC1B6-96A6-604A-99F2-D73A6C529009}" type="pres">
      <dgm:prSet presAssocID="{4D6CF64E-1054-6644-9025-80BC3D77F981}" presName="childNode" presStyleLbl="node1" presStyleIdx="12" presStyleCnt="16">
        <dgm:presLayoutVars>
          <dgm:bulletEnabled val="1"/>
        </dgm:presLayoutVars>
      </dgm:prSet>
      <dgm:spPr/>
    </dgm:pt>
    <dgm:pt modelId="{3444CD37-985B-5C45-B912-78268DEB2CAB}" type="pres">
      <dgm:prSet presAssocID="{4D6CF64E-1054-6644-9025-80BC3D77F981}" presName="aSpace2" presStyleCnt="0"/>
      <dgm:spPr/>
    </dgm:pt>
    <dgm:pt modelId="{001F617C-C202-2448-9382-8071A49B4158}" type="pres">
      <dgm:prSet presAssocID="{FB35C627-94E6-D948-8953-9FB92D002FF1}" presName="childNode" presStyleLbl="node1" presStyleIdx="13" presStyleCnt="16">
        <dgm:presLayoutVars>
          <dgm:bulletEnabled val="1"/>
        </dgm:presLayoutVars>
      </dgm:prSet>
      <dgm:spPr/>
    </dgm:pt>
    <dgm:pt modelId="{8C1BF449-8850-E742-9822-70C5ED415652}" type="pres">
      <dgm:prSet presAssocID="{5605113D-BF69-F74A-90FC-3AC8A3CBD347}" presName="aSpace" presStyleCnt="0"/>
      <dgm:spPr/>
    </dgm:pt>
    <dgm:pt modelId="{8E7B4AB1-863E-1B48-913B-6A52C30ED370}" type="pres">
      <dgm:prSet presAssocID="{7A0B1BC4-D69D-8C44-A530-FD9AAE5A58E9}" presName="compNode" presStyleCnt="0"/>
      <dgm:spPr/>
    </dgm:pt>
    <dgm:pt modelId="{AD679DA0-9AB7-A84A-A56A-9CC62112F570}" type="pres">
      <dgm:prSet presAssocID="{7A0B1BC4-D69D-8C44-A530-FD9AAE5A58E9}" presName="aNode" presStyleLbl="bgShp" presStyleIdx="7" presStyleCnt="8"/>
      <dgm:spPr/>
    </dgm:pt>
    <dgm:pt modelId="{879F0FA6-2009-6343-93C6-E9FA794ADB77}" type="pres">
      <dgm:prSet presAssocID="{7A0B1BC4-D69D-8C44-A530-FD9AAE5A58E9}" presName="textNode" presStyleLbl="bgShp" presStyleIdx="7" presStyleCnt="8"/>
      <dgm:spPr/>
    </dgm:pt>
    <dgm:pt modelId="{D3C8B713-379C-074E-A211-9E749A98AA8C}" type="pres">
      <dgm:prSet presAssocID="{7A0B1BC4-D69D-8C44-A530-FD9AAE5A58E9}" presName="compChildNode" presStyleCnt="0"/>
      <dgm:spPr/>
    </dgm:pt>
    <dgm:pt modelId="{8BABCC8C-4CFD-224B-A420-054B8C578EFD}" type="pres">
      <dgm:prSet presAssocID="{7A0B1BC4-D69D-8C44-A530-FD9AAE5A58E9}" presName="theInnerList" presStyleCnt="0"/>
      <dgm:spPr/>
    </dgm:pt>
    <dgm:pt modelId="{120808F8-A9B8-6448-8E23-5474211050C2}" type="pres">
      <dgm:prSet presAssocID="{21D91C5E-201C-8C41-BCC5-2B0BA68CDA29}" presName="childNode" presStyleLbl="node1" presStyleIdx="14" presStyleCnt="16">
        <dgm:presLayoutVars>
          <dgm:bulletEnabled val="1"/>
        </dgm:presLayoutVars>
      </dgm:prSet>
      <dgm:spPr/>
    </dgm:pt>
    <dgm:pt modelId="{F56CC97F-4712-6742-B549-0162E0874EA8}" type="pres">
      <dgm:prSet presAssocID="{21D91C5E-201C-8C41-BCC5-2B0BA68CDA29}" presName="aSpace2" presStyleCnt="0"/>
      <dgm:spPr/>
    </dgm:pt>
    <dgm:pt modelId="{4129A79D-192B-D34F-9BA1-F13E2217284B}" type="pres">
      <dgm:prSet presAssocID="{A13B4B01-8637-0241-9663-E883F25FE9AF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F2791B00-46E0-8E42-B94A-6A6053ADF6B8}" type="presOf" srcId="{B3328B82-9E72-534E-B668-4CC59866C47A}" destId="{3227E8DA-10C1-274E-BADC-5431DC97795A}" srcOrd="1" destOrd="0" presId="urn:microsoft.com/office/officeart/2005/8/layout/lProcess2"/>
    <dgm:cxn modelId="{B1CB4700-0027-9046-B0BF-F93B02A24FC9}" srcId="{27A271C8-E718-8741-B3DB-5DE2BB7ED314}" destId="{5605113D-BF69-F74A-90FC-3AC8A3CBD347}" srcOrd="6" destOrd="0" parTransId="{3AD10B55-352F-1944-B588-33427ED8E814}" sibTransId="{D66050B8-EDC1-0D43-B56F-5333EF92E154}"/>
    <dgm:cxn modelId="{B36E0302-855D-AE41-B158-EC87055F656B}" srcId="{27A271C8-E718-8741-B3DB-5DE2BB7ED314}" destId="{7A0B1BC4-D69D-8C44-A530-FD9AAE5A58E9}" srcOrd="7" destOrd="0" parTransId="{9753BD32-9A7B-114E-875A-6A59B1D5F556}" sibTransId="{849DEC56-6E12-0A4B-908A-199C377149A3}"/>
    <dgm:cxn modelId="{2C6CF009-8162-274A-BF3F-7A2063F4CEA2}" type="presOf" srcId="{27A271C8-E718-8741-B3DB-5DE2BB7ED314}" destId="{8A947DF5-714A-AD48-BB4E-D98D44103FC5}" srcOrd="0" destOrd="0" presId="urn:microsoft.com/office/officeart/2005/8/layout/lProcess2"/>
    <dgm:cxn modelId="{AF619E0A-19B4-844B-A626-61458AA1FDCA}" type="presOf" srcId="{364E73AF-D2B7-3D4A-9D6F-442239E49001}" destId="{444EF0C6-9605-1A42-97AB-13BFF418B404}" srcOrd="0" destOrd="0" presId="urn:microsoft.com/office/officeart/2005/8/layout/lProcess2"/>
    <dgm:cxn modelId="{29B19B0B-6E62-F34B-83F5-0C36FDB7D139}" srcId="{7A0B1BC4-D69D-8C44-A530-FD9AAE5A58E9}" destId="{21D91C5E-201C-8C41-BCC5-2B0BA68CDA29}" srcOrd="0" destOrd="0" parTransId="{BE08BF28-E04D-0C47-9DC4-9E93C0A005A2}" sibTransId="{8AD79831-61F8-804B-A387-FDB15C11C4B7}"/>
    <dgm:cxn modelId="{1B0B6E0C-85F2-6E4F-80B5-F4108FD7CCB3}" type="presOf" srcId="{44429CDB-A4C9-1F44-AB14-ACA2C4B5C0CA}" destId="{4485BB87-1137-A14E-A411-E0349E81D35D}" srcOrd="0" destOrd="0" presId="urn:microsoft.com/office/officeart/2005/8/layout/lProcess2"/>
    <dgm:cxn modelId="{9270201C-5A5D-424E-B9F2-6256317D501E}" type="presOf" srcId="{9D31D35E-6347-D544-9DC5-3251704B5365}" destId="{D74B33AF-B2F3-334D-A7DA-A9484E13904D}" srcOrd="0" destOrd="0" presId="urn:microsoft.com/office/officeart/2005/8/layout/lProcess2"/>
    <dgm:cxn modelId="{5FEC1120-C30F-0F4F-AEF3-977D136F6465}" type="presOf" srcId="{FB35C627-94E6-D948-8953-9FB92D002FF1}" destId="{001F617C-C202-2448-9382-8071A49B4158}" srcOrd="0" destOrd="0" presId="urn:microsoft.com/office/officeart/2005/8/layout/lProcess2"/>
    <dgm:cxn modelId="{845F4C21-204A-7546-A0F8-9A3153D11556}" type="presOf" srcId="{15B6E21E-95D3-B244-9946-C5100AFFFE0B}" destId="{ADA6D6D8-8357-0146-9F48-02FF6B7FDE18}" srcOrd="0" destOrd="0" presId="urn:microsoft.com/office/officeart/2005/8/layout/lProcess2"/>
    <dgm:cxn modelId="{880D2F28-C26C-FF4E-A642-9524DD89C040}" srcId="{9D31D35E-6347-D544-9DC5-3251704B5365}" destId="{30D33970-FE51-D444-A9B1-F64EF74BB448}" srcOrd="1" destOrd="0" parTransId="{B1EE0B36-7C3F-1C4B-BB85-CAD2FF17AA9F}" sibTransId="{2070AF89-F010-BD4F-8E4A-DC89A7F57B1F}"/>
    <dgm:cxn modelId="{8F24902C-891B-854D-9151-971B3029CC92}" type="presOf" srcId="{5605113D-BF69-F74A-90FC-3AC8A3CBD347}" destId="{CF49B530-0E11-7649-8A59-9E669086128F}" srcOrd="1" destOrd="0" presId="urn:microsoft.com/office/officeart/2005/8/layout/lProcess2"/>
    <dgm:cxn modelId="{19DF1F2D-AEA0-9A41-AC48-9603C7119284}" srcId="{CA8C1834-4694-7D44-BE8B-50FD96AF813A}" destId="{E81DA4A7-39E2-7245-8791-80FCCA358A96}" srcOrd="1" destOrd="0" parTransId="{FB2CD73A-BC3B-7546-8101-D12FEBB7A9B3}" sibTransId="{F045838B-AA6D-994E-B2A6-1F3EE153CA04}"/>
    <dgm:cxn modelId="{1CF2982E-3382-C44C-8A04-F598A36E74D5}" type="presOf" srcId="{70C1A7C3-02AA-1841-A16C-C0255C0D24B8}" destId="{38D2829D-E9BD-A541-ACF3-183B0232CE9A}" srcOrd="0" destOrd="0" presId="urn:microsoft.com/office/officeart/2005/8/layout/lProcess2"/>
    <dgm:cxn modelId="{8F16E031-53E2-2D4E-8007-EA75AAE5193D}" srcId="{27A271C8-E718-8741-B3DB-5DE2BB7ED314}" destId="{CA8C1834-4694-7D44-BE8B-50FD96AF813A}" srcOrd="1" destOrd="0" parTransId="{46EADB8B-651B-E540-AF79-4B1FF473950C}" sibTransId="{7A3D4F60-FC1A-2546-809D-5DECA3AF34E2}"/>
    <dgm:cxn modelId="{9C6D8E33-524F-E346-9DED-69A1327F60B1}" type="presOf" srcId="{A13B4B01-8637-0241-9663-E883F25FE9AF}" destId="{4129A79D-192B-D34F-9BA1-F13E2217284B}" srcOrd="0" destOrd="0" presId="urn:microsoft.com/office/officeart/2005/8/layout/lProcess2"/>
    <dgm:cxn modelId="{A4AA4A38-8C65-CF44-B788-69CAE2110B83}" type="presOf" srcId="{B3328B82-9E72-534E-B668-4CC59866C47A}" destId="{3B04ED66-0578-6448-8A98-F9B8EE532BFF}" srcOrd="0" destOrd="0" presId="urn:microsoft.com/office/officeart/2005/8/layout/lProcess2"/>
    <dgm:cxn modelId="{C5D9B138-4E65-1248-BD2D-98D9BB70F5B9}" type="presOf" srcId="{7A0B1BC4-D69D-8C44-A530-FD9AAE5A58E9}" destId="{AD679DA0-9AB7-A84A-A56A-9CC62112F570}" srcOrd="0" destOrd="0" presId="urn:microsoft.com/office/officeart/2005/8/layout/lProcess2"/>
    <dgm:cxn modelId="{528FDB3E-E9B1-5E4B-AED1-02A00D683BE1}" type="presOf" srcId="{9D31D35E-6347-D544-9DC5-3251704B5365}" destId="{F7C8FC08-2AD3-5E47-AF24-5C9AD249D4D2}" srcOrd="1" destOrd="0" presId="urn:microsoft.com/office/officeart/2005/8/layout/lProcess2"/>
    <dgm:cxn modelId="{8283EB40-AA41-ED48-87C0-C3C5A3EC69F2}" type="presOf" srcId="{364E73AF-D2B7-3D4A-9D6F-442239E49001}" destId="{83D6BD2D-DE5F-064C-AB82-7F39D23F82C3}" srcOrd="1" destOrd="0" presId="urn:microsoft.com/office/officeart/2005/8/layout/lProcess2"/>
    <dgm:cxn modelId="{B624225D-8E6D-A841-9649-86FE743CBE0A}" srcId="{27A271C8-E718-8741-B3DB-5DE2BB7ED314}" destId="{9D31D35E-6347-D544-9DC5-3251704B5365}" srcOrd="4" destOrd="0" parTransId="{2E2A65A9-281B-6C41-A021-C2A77B01A406}" sibTransId="{9163AFCF-8E6F-3643-A04C-DB63C48F0E6A}"/>
    <dgm:cxn modelId="{F1BBFE65-0364-D34B-9EB9-63243D8E1F3A}" type="presOf" srcId="{5605113D-BF69-F74A-90FC-3AC8A3CBD347}" destId="{1CE979A4-AE51-9543-90B5-6AA750F399F8}" srcOrd="0" destOrd="0" presId="urn:microsoft.com/office/officeart/2005/8/layout/lProcess2"/>
    <dgm:cxn modelId="{6DE2F148-6B04-A449-82A3-3664128CB0A4}" type="presOf" srcId="{68BDD9D9-0FB9-2749-913C-5A8754D6C5C4}" destId="{BC17AE7E-CBD5-3846-8C2D-D90A35707318}" srcOrd="0" destOrd="0" presId="urn:microsoft.com/office/officeart/2005/8/layout/lProcess2"/>
    <dgm:cxn modelId="{7985276B-AB9B-B844-8875-3FBB3F136702}" type="presOf" srcId="{36513E14-E166-AB4D-9869-FA3B7EBDB60F}" destId="{59C182D0-B338-1644-BD3F-78AE5E29224F}" srcOrd="0" destOrd="0" presId="urn:microsoft.com/office/officeart/2005/8/layout/lProcess2"/>
    <dgm:cxn modelId="{DCAEAB70-CAAD-6F4E-BB78-534CDB3939A1}" type="presOf" srcId="{CA8C1834-4694-7D44-BE8B-50FD96AF813A}" destId="{1ACA41A5-D020-C345-9E9C-F06602916A41}" srcOrd="0" destOrd="0" presId="urn:microsoft.com/office/officeart/2005/8/layout/lProcess2"/>
    <dgm:cxn modelId="{C1D02276-5F7C-C248-9E9B-C95D2AC68D4E}" type="presOf" srcId="{18DB4746-14B9-874B-99D5-DF4CE53E6836}" destId="{B77886EB-6B2A-184B-998C-20805F9AFE7E}" srcOrd="0" destOrd="0" presId="urn:microsoft.com/office/officeart/2005/8/layout/lProcess2"/>
    <dgm:cxn modelId="{EA715458-27E0-5D44-B39D-690271CEA469}" type="presOf" srcId="{21D91C5E-201C-8C41-BCC5-2B0BA68CDA29}" destId="{120808F8-A9B8-6448-8E23-5474211050C2}" srcOrd="0" destOrd="0" presId="urn:microsoft.com/office/officeart/2005/8/layout/lProcess2"/>
    <dgm:cxn modelId="{7E8D3379-CFE7-074B-9DCA-9209CCF90706}" srcId="{0030450D-3A1D-3D44-A808-947A30497660}" destId="{70C1A7C3-02AA-1841-A16C-C0255C0D24B8}" srcOrd="1" destOrd="0" parTransId="{E5F4AF81-C5E3-1548-B0F0-FBA6A8801865}" sibTransId="{20D7ACF4-0F2C-8C47-952E-2A3857FFD7CF}"/>
    <dgm:cxn modelId="{D80DE37B-28EC-4343-9259-E71D729D57E6}" srcId="{9D31D35E-6347-D544-9DC5-3251704B5365}" destId="{18DB4746-14B9-874B-99D5-DF4CE53E6836}" srcOrd="0" destOrd="0" parTransId="{141B2345-5CE8-CF4E-B1D2-E1ACE27D2B53}" sibTransId="{8DF8CA1A-AF3A-5744-9593-7A8B14ED73B1}"/>
    <dgm:cxn modelId="{A2E7CF81-4189-F54B-9014-D8C0281B32F8}" srcId="{CA8C1834-4694-7D44-BE8B-50FD96AF813A}" destId="{15B6E21E-95D3-B244-9946-C5100AFFFE0B}" srcOrd="0" destOrd="0" parTransId="{A5805469-6765-E647-BB32-BA8C4655D08E}" sibTransId="{EA4B29C9-F264-964D-8D2D-81C925A75AED}"/>
    <dgm:cxn modelId="{CCEF4183-A8F7-8E41-A93C-4700723B8943}" type="presOf" srcId="{4D6CF64E-1054-6644-9025-80BC3D77F981}" destId="{E94BC1B6-96A6-604A-99F2-D73A6C529009}" srcOrd="0" destOrd="0" presId="urn:microsoft.com/office/officeart/2005/8/layout/lProcess2"/>
    <dgm:cxn modelId="{C49F438A-BBD4-3B47-AF4E-3651C646D083}" type="presOf" srcId="{0030450D-3A1D-3D44-A808-947A30497660}" destId="{2D06D906-D6E3-A14C-B820-F5AAA7F63F31}" srcOrd="1" destOrd="0" presId="urn:microsoft.com/office/officeart/2005/8/layout/lProcess2"/>
    <dgm:cxn modelId="{14CD7D8A-6E07-F34B-8DAB-D96C1C92AFD9}" type="presOf" srcId="{CB9F091F-651D-814D-A9DD-BD0B5D0EFB5D}" destId="{8E2E1CCE-67A5-0C4B-8EAA-8B0669E57024}" srcOrd="0" destOrd="0" presId="urn:microsoft.com/office/officeart/2005/8/layout/lProcess2"/>
    <dgm:cxn modelId="{6ACC258D-9C54-7D43-9D32-F6C6ED27F075}" type="presOf" srcId="{E6852E27-86A4-294F-960E-196FC2D8C212}" destId="{B93CDB4F-18C0-D04C-AD7F-3F437C6BD56A}" srcOrd="0" destOrd="0" presId="urn:microsoft.com/office/officeart/2005/8/layout/lProcess2"/>
    <dgm:cxn modelId="{F8945191-8EB2-2F48-8BDC-EC242FBB7874}" srcId="{27A271C8-E718-8741-B3DB-5DE2BB7ED314}" destId="{44429CDB-A4C9-1F44-AB14-ACA2C4B5C0CA}" srcOrd="0" destOrd="0" parTransId="{7F4719B3-222B-C54A-872E-FA4DA235E7BD}" sibTransId="{6A7F2B7A-6DC5-0B4C-93BA-138AC138DBE3}"/>
    <dgm:cxn modelId="{C263A794-4451-5344-B45A-73B6EBB800E1}" srcId="{27A271C8-E718-8741-B3DB-5DE2BB7ED314}" destId="{364E73AF-D2B7-3D4A-9D6F-442239E49001}" srcOrd="5" destOrd="0" parTransId="{5B627C26-9B3E-C547-B17E-B9C92ED9565A}" sibTransId="{6ED91383-B9DB-9543-A12F-1E02384945AD}"/>
    <dgm:cxn modelId="{204DA894-50A2-B94E-8B3E-02FEFEA85A65}" srcId="{44429CDB-A4C9-1F44-AB14-ACA2C4B5C0CA}" destId="{E58CA076-8975-0C4A-86FD-788C732461BA}" srcOrd="0" destOrd="0" parTransId="{A63FF155-9D95-B94F-BFE6-C61273D16FD3}" sibTransId="{7A3B015F-924B-7844-9EEA-C91F103AD013}"/>
    <dgm:cxn modelId="{F4726496-622C-3442-A957-F9373D0930FE}" srcId="{5605113D-BF69-F74A-90FC-3AC8A3CBD347}" destId="{FB35C627-94E6-D948-8953-9FB92D002FF1}" srcOrd="1" destOrd="0" parTransId="{70024BD0-4910-354B-A9ED-5C53D10BA375}" sibTransId="{F82A4EF9-1CA3-2544-9F79-FCDD7F6FE632}"/>
    <dgm:cxn modelId="{06B4C29A-2A04-1742-8003-44F5F62D170C}" srcId="{44429CDB-A4C9-1F44-AB14-ACA2C4B5C0CA}" destId="{E6852E27-86A4-294F-960E-196FC2D8C212}" srcOrd="1" destOrd="0" parTransId="{8153F5C7-B31C-6848-927E-49CD93EA7933}" sibTransId="{A97E8BB3-CE58-D547-BBBC-D8005019B01E}"/>
    <dgm:cxn modelId="{92A4D5A0-EA5F-3940-842F-100B2AC51DB9}" srcId="{0030450D-3A1D-3D44-A808-947A30497660}" destId="{159C075F-5C8E-1B49-8000-C016349DC5A7}" srcOrd="0" destOrd="0" parTransId="{1A11AFD0-1696-8A43-9790-ED2018EF12EC}" sibTransId="{AC7BA933-10D5-4C41-8AC5-A4D5C4E6C8B8}"/>
    <dgm:cxn modelId="{2B068AA4-985A-FB46-9F12-8C1C155E6320}" srcId="{5605113D-BF69-F74A-90FC-3AC8A3CBD347}" destId="{4D6CF64E-1054-6644-9025-80BC3D77F981}" srcOrd="0" destOrd="0" parTransId="{AFD7AB20-9BBC-9F4D-9B99-1F7F5927615C}" sibTransId="{08828756-412F-1D45-986A-4E5AEB657D69}"/>
    <dgm:cxn modelId="{220170A6-CB14-4D49-BBB2-ABA0831FA556}" srcId="{27A271C8-E718-8741-B3DB-5DE2BB7ED314}" destId="{0030450D-3A1D-3D44-A808-947A30497660}" srcOrd="3" destOrd="0" parTransId="{A6A3F11A-5C94-0246-97B8-E2EDBF702BF9}" sibTransId="{53ED6E66-FEB3-ED4A-B549-D93D8BDA282F}"/>
    <dgm:cxn modelId="{4D0E6AA7-199E-9640-9DA6-11A57B616DFC}" srcId="{B3328B82-9E72-534E-B668-4CC59866C47A}" destId="{52FAF123-95AF-5741-A8EE-5AF0FAD171E6}" srcOrd="0" destOrd="0" parTransId="{B74F827B-8298-3146-8511-DA4F6BD44DB8}" sibTransId="{B70221C8-A602-1141-A72B-FA37D01721E4}"/>
    <dgm:cxn modelId="{092B8FB3-A329-EA4C-A540-8565F7251E2E}" type="presOf" srcId="{CA8C1834-4694-7D44-BE8B-50FD96AF813A}" destId="{606F32FA-9258-534F-9F4B-D4837E2D4FD2}" srcOrd="1" destOrd="0" presId="urn:microsoft.com/office/officeart/2005/8/layout/lProcess2"/>
    <dgm:cxn modelId="{1BB641B4-EA60-8E4A-ADEA-9E7B68EBDFC9}" srcId="{B3328B82-9E72-534E-B668-4CC59866C47A}" destId="{CB9F091F-651D-814D-A9DD-BD0B5D0EFB5D}" srcOrd="1" destOrd="0" parTransId="{23B4C63B-251F-4645-ACAA-C9A51DB2E340}" sibTransId="{2D5A5C08-A9A9-DB4C-AA91-9AFCE3E3137D}"/>
    <dgm:cxn modelId="{9162D3B6-176C-6948-A93F-059274DCCD12}" type="presOf" srcId="{E81DA4A7-39E2-7245-8791-80FCCA358A96}" destId="{A6C1EA78-6B13-D143-BE5D-32BB564AC286}" srcOrd="0" destOrd="0" presId="urn:microsoft.com/office/officeart/2005/8/layout/lProcess2"/>
    <dgm:cxn modelId="{2C8F98BE-AD53-5644-A9C5-AFD35476F838}" type="presOf" srcId="{159C075F-5C8E-1B49-8000-C016349DC5A7}" destId="{6C9A65E6-8B26-F94F-8600-93C6B5A25EA4}" srcOrd="0" destOrd="0" presId="urn:microsoft.com/office/officeart/2005/8/layout/lProcess2"/>
    <dgm:cxn modelId="{A30343BF-0AE3-4F42-8E09-BB9F14FD5C69}" type="presOf" srcId="{52FAF123-95AF-5741-A8EE-5AF0FAD171E6}" destId="{8D7F2878-4095-FE4C-84CE-9AB726126738}" srcOrd="0" destOrd="0" presId="urn:microsoft.com/office/officeart/2005/8/layout/lProcess2"/>
    <dgm:cxn modelId="{CBA9D8BF-2C39-E849-86B0-83A3AC9F8C79}" srcId="{27A271C8-E718-8741-B3DB-5DE2BB7ED314}" destId="{B3328B82-9E72-534E-B668-4CC59866C47A}" srcOrd="2" destOrd="0" parTransId="{D4A03532-29A2-2743-B86F-1B5729989785}" sibTransId="{16BE748A-A00D-C541-97BE-4CDCCE0B1530}"/>
    <dgm:cxn modelId="{40A9ECE6-5A29-634E-8E77-4B144DE2575D}" type="presOf" srcId="{44429CDB-A4C9-1F44-AB14-ACA2C4B5C0CA}" destId="{E5EAABCE-5AA4-8E4C-89FF-3AE3A3EE9F58}" srcOrd="1" destOrd="0" presId="urn:microsoft.com/office/officeart/2005/8/layout/lProcess2"/>
    <dgm:cxn modelId="{5E969CE9-9C07-E541-A1D4-CC534AB6F7A4}" type="presOf" srcId="{E58CA076-8975-0C4A-86FD-788C732461BA}" destId="{E5235D4F-120B-B743-A929-BC4F5B85F5BF}" srcOrd="0" destOrd="0" presId="urn:microsoft.com/office/officeart/2005/8/layout/lProcess2"/>
    <dgm:cxn modelId="{7AEC0EEA-AA5D-8B44-B2BB-70AAE818FEA5}" type="presOf" srcId="{0030450D-3A1D-3D44-A808-947A30497660}" destId="{25761E8E-BE6A-EF47-9F79-A34C34111ACF}" srcOrd="0" destOrd="0" presId="urn:microsoft.com/office/officeart/2005/8/layout/lProcess2"/>
    <dgm:cxn modelId="{EAC826EA-F3AB-6040-B000-17F850D3662F}" type="presOf" srcId="{7A0B1BC4-D69D-8C44-A530-FD9AAE5A58E9}" destId="{879F0FA6-2009-6343-93C6-E9FA794ADB77}" srcOrd="1" destOrd="0" presId="urn:microsoft.com/office/officeart/2005/8/layout/lProcess2"/>
    <dgm:cxn modelId="{C3CAB8F0-41D7-5246-8061-DDF0E90D297F}" srcId="{7A0B1BC4-D69D-8C44-A530-FD9AAE5A58E9}" destId="{A13B4B01-8637-0241-9663-E883F25FE9AF}" srcOrd="1" destOrd="0" parTransId="{97DF9C40-9E04-5D42-9A4B-6EEEEC46B680}" sibTransId="{D11DB264-B20C-CA49-B25D-AD1A6720A09C}"/>
    <dgm:cxn modelId="{068FEAF0-3BFA-2841-B631-301AD7337D7E}" srcId="{364E73AF-D2B7-3D4A-9D6F-442239E49001}" destId="{68BDD9D9-0FB9-2749-913C-5A8754D6C5C4}" srcOrd="0" destOrd="0" parTransId="{8B7D8BF0-AD33-DD49-866D-CF6C51088EDB}" sibTransId="{F3680CF7-3A5C-F74E-8B0C-272E5EE4F137}"/>
    <dgm:cxn modelId="{380EF2F6-F710-B94D-8110-60434213B082}" type="presOf" srcId="{30D33970-FE51-D444-A9B1-F64EF74BB448}" destId="{A73F8583-BAA6-9540-935B-33BC99D27C3D}" srcOrd="0" destOrd="0" presId="urn:microsoft.com/office/officeart/2005/8/layout/lProcess2"/>
    <dgm:cxn modelId="{A4774BF7-D6B5-D24A-968B-02AA56026B21}" srcId="{364E73AF-D2B7-3D4A-9D6F-442239E49001}" destId="{36513E14-E166-AB4D-9869-FA3B7EBDB60F}" srcOrd="1" destOrd="0" parTransId="{E2D3CB47-7354-364E-90B8-6F9CA7F535F5}" sibTransId="{56AEE3B2-F821-EB48-874C-A93CAFE5C048}"/>
    <dgm:cxn modelId="{67E27172-A80E-054D-B748-433E08760CEF}" type="presParOf" srcId="{8A947DF5-714A-AD48-BB4E-D98D44103FC5}" destId="{E60FB891-B68C-6945-A22D-E44BDE56E9FE}" srcOrd="0" destOrd="0" presId="urn:microsoft.com/office/officeart/2005/8/layout/lProcess2"/>
    <dgm:cxn modelId="{092BD2E4-6650-9144-A5DD-74BB06F95D77}" type="presParOf" srcId="{E60FB891-B68C-6945-A22D-E44BDE56E9FE}" destId="{4485BB87-1137-A14E-A411-E0349E81D35D}" srcOrd="0" destOrd="0" presId="urn:microsoft.com/office/officeart/2005/8/layout/lProcess2"/>
    <dgm:cxn modelId="{1044CCF6-E471-4E4A-A408-658102BF2797}" type="presParOf" srcId="{E60FB891-B68C-6945-A22D-E44BDE56E9FE}" destId="{E5EAABCE-5AA4-8E4C-89FF-3AE3A3EE9F58}" srcOrd="1" destOrd="0" presId="urn:microsoft.com/office/officeart/2005/8/layout/lProcess2"/>
    <dgm:cxn modelId="{8CCA627F-304C-674E-A01B-B79D1C5150C7}" type="presParOf" srcId="{E60FB891-B68C-6945-A22D-E44BDE56E9FE}" destId="{4C150A55-D1E0-3347-A61A-A876E39A99E8}" srcOrd="2" destOrd="0" presId="urn:microsoft.com/office/officeart/2005/8/layout/lProcess2"/>
    <dgm:cxn modelId="{95019320-FDB3-B54C-A70B-4C9E99736473}" type="presParOf" srcId="{4C150A55-D1E0-3347-A61A-A876E39A99E8}" destId="{635587B9-07A3-8149-90DB-3997FBFF768C}" srcOrd="0" destOrd="0" presId="urn:microsoft.com/office/officeart/2005/8/layout/lProcess2"/>
    <dgm:cxn modelId="{22BA9AB3-DA14-4848-9931-A450F63D9D58}" type="presParOf" srcId="{635587B9-07A3-8149-90DB-3997FBFF768C}" destId="{E5235D4F-120B-B743-A929-BC4F5B85F5BF}" srcOrd="0" destOrd="0" presId="urn:microsoft.com/office/officeart/2005/8/layout/lProcess2"/>
    <dgm:cxn modelId="{DA9D8029-1317-C143-922F-53828E9BE938}" type="presParOf" srcId="{635587B9-07A3-8149-90DB-3997FBFF768C}" destId="{E7F755E7-8B5B-A044-B917-95812F29D2D0}" srcOrd="1" destOrd="0" presId="urn:microsoft.com/office/officeart/2005/8/layout/lProcess2"/>
    <dgm:cxn modelId="{FEF42E65-CCA1-CC47-92EE-7E43AEEB56C8}" type="presParOf" srcId="{635587B9-07A3-8149-90DB-3997FBFF768C}" destId="{B93CDB4F-18C0-D04C-AD7F-3F437C6BD56A}" srcOrd="2" destOrd="0" presId="urn:microsoft.com/office/officeart/2005/8/layout/lProcess2"/>
    <dgm:cxn modelId="{B2C44316-62AE-4349-B534-0F9D21FB4DF2}" type="presParOf" srcId="{8A947DF5-714A-AD48-BB4E-D98D44103FC5}" destId="{030AC7F1-5052-2043-80F7-E84A443FD117}" srcOrd="1" destOrd="0" presId="urn:microsoft.com/office/officeart/2005/8/layout/lProcess2"/>
    <dgm:cxn modelId="{8E29F943-C5CA-7147-9404-481B72152781}" type="presParOf" srcId="{8A947DF5-714A-AD48-BB4E-D98D44103FC5}" destId="{7BB770D1-ACAA-604B-87BC-99085A8FAF4F}" srcOrd="2" destOrd="0" presId="urn:microsoft.com/office/officeart/2005/8/layout/lProcess2"/>
    <dgm:cxn modelId="{90777911-BA12-8245-8983-DA2AE59552C2}" type="presParOf" srcId="{7BB770D1-ACAA-604B-87BC-99085A8FAF4F}" destId="{1ACA41A5-D020-C345-9E9C-F06602916A41}" srcOrd="0" destOrd="0" presId="urn:microsoft.com/office/officeart/2005/8/layout/lProcess2"/>
    <dgm:cxn modelId="{36F75D64-4AED-DC49-A0E0-422CDA916891}" type="presParOf" srcId="{7BB770D1-ACAA-604B-87BC-99085A8FAF4F}" destId="{606F32FA-9258-534F-9F4B-D4837E2D4FD2}" srcOrd="1" destOrd="0" presId="urn:microsoft.com/office/officeart/2005/8/layout/lProcess2"/>
    <dgm:cxn modelId="{3661AF7A-927D-EA42-B1EE-8AA3EA8A7D9E}" type="presParOf" srcId="{7BB770D1-ACAA-604B-87BC-99085A8FAF4F}" destId="{63E78703-7D03-D941-9C01-44E9CFF83F58}" srcOrd="2" destOrd="0" presId="urn:microsoft.com/office/officeart/2005/8/layout/lProcess2"/>
    <dgm:cxn modelId="{DF621F17-3BD5-3842-AB82-D62840F4BBA0}" type="presParOf" srcId="{63E78703-7D03-D941-9C01-44E9CFF83F58}" destId="{09E52BD2-4DDA-1240-9FDA-C9E1BBE297B7}" srcOrd="0" destOrd="0" presId="urn:microsoft.com/office/officeart/2005/8/layout/lProcess2"/>
    <dgm:cxn modelId="{712421B4-B005-CD48-A043-D39B6C63ED57}" type="presParOf" srcId="{09E52BD2-4DDA-1240-9FDA-C9E1BBE297B7}" destId="{ADA6D6D8-8357-0146-9F48-02FF6B7FDE18}" srcOrd="0" destOrd="0" presId="urn:microsoft.com/office/officeart/2005/8/layout/lProcess2"/>
    <dgm:cxn modelId="{E554C1D7-0820-654A-BE78-475FAFD17F49}" type="presParOf" srcId="{09E52BD2-4DDA-1240-9FDA-C9E1BBE297B7}" destId="{4AF7961B-E04C-864F-9BF0-FF7D6D7A001B}" srcOrd="1" destOrd="0" presId="urn:microsoft.com/office/officeart/2005/8/layout/lProcess2"/>
    <dgm:cxn modelId="{066DC8C2-D3A0-2C49-85C9-1903B6C35437}" type="presParOf" srcId="{09E52BD2-4DDA-1240-9FDA-C9E1BBE297B7}" destId="{A6C1EA78-6B13-D143-BE5D-32BB564AC286}" srcOrd="2" destOrd="0" presId="urn:microsoft.com/office/officeart/2005/8/layout/lProcess2"/>
    <dgm:cxn modelId="{8BDC7601-45EA-6C40-9799-181AADC7D449}" type="presParOf" srcId="{8A947DF5-714A-AD48-BB4E-D98D44103FC5}" destId="{45B54CA7-5323-D84A-B189-D9D4EAB7E171}" srcOrd="3" destOrd="0" presId="urn:microsoft.com/office/officeart/2005/8/layout/lProcess2"/>
    <dgm:cxn modelId="{F8C9EB3E-2FE1-3044-A61D-70469E561820}" type="presParOf" srcId="{8A947DF5-714A-AD48-BB4E-D98D44103FC5}" destId="{B24AE40A-0445-3C4B-B4D4-B864AD189B7C}" srcOrd="4" destOrd="0" presId="urn:microsoft.com/office/officeart/2005/8/layout/lProcess2"/>
    <dgm:cxn modelId="{2269D5DD-D1B9-744D-A23B-1EB0B2B89FEA}" type="presParOf" srcId="{B24AE40A-0445-3C4B-B4D4-B864AD189B7C}" destId="{3B04ED66-0578-6448-8A98-F9B8EE532BFF}" srcOrd="0" destOrd="0" presId="urn:microsoft.com/office/officeart/2005/8/layout/lProcess2"/>
    <dgm:cxn modelId="{EB016B19-D1F4-B14D-8748-5730CDDD9936}" type="presParOf" srcId="{B24AE40A-0445-3C4B-B4D4-B864AD189B7C}" destId="{3227E8DA-10C1-274E-BADC-5431DC97795A}" srcOrd="1" destOrd="0" presId="urn:microsoft.com/office/officeart/2005/8/layout/lProcess2"/>
    <dgm:cxn modelId="{A0CDE1B3-9A7D-EF4B-A986-52CEB164A756}" type="presParOf" srcId="{B24AE40A-0445-3C4B-B4D4-B864AD189B7C}" destId="{34D89884-0FC2-344E-8ED8-19C77FB85069}" srcOrd="2" destOrd="0" presId="urn:microsoft.com/office/officeart/2005/8/layout/lProcess2"/>
    <dgm:cxn modelId="{75931A37-C84B-0148-94F9-88408AC438D9}" type="presParOf" srcId="{34D89884-0FC2-344E-8ED8-19C77FB85069}" destId="{B683C6E9-832C-E849-BEC7-AB91C32E1FF0}" srcOrd="0" destOrd="0" presId="urn:microsoft.com/office/officeart/2005/8/layout/lProcess2"/>
    <dgm:cxn modelId="{7094F206-720B-8746-BFBC-3D2BB392876E}" type="presParOf" srcId="{B683C6E9-832C-E849-BEC7-AB91C32E1FF0}" destId="{8D7F2878-4095-FE4C-84CE-9AB726126738}" srcOrd="0" destOrd="0" presId="urn:microsoft.com/office/officeart/2005/8/layout/lProcess2"/>
    <dgm:cxn modelId="{4312C61B-0442-3E4A-9895-638D5AF499A7}" type="presParOf" srcId="{B683C6E9-832C-E849-BEC7-AB91C32E1FF0}" destId="{3C79FEC6-412E-EA4F-B29C-4D9702452452}" srcOrd="1" destOrd="0" presId="urn:microsoft.com/office/officeart/2005/8/layout/lProcess2"/>
    <dgm:cxn modelId="{2073990A-107D-274A-9B2A-40BD1E2AF7A3}" type="presParOf" srcId="{B683C6E9-832C-E849-BEC7-AB91C32E1FF0}" destId="{8E2E1CCE-67A5-0C4B-8EAA-8B0669E57024}" srcOrd="2" destOrd="0" presId="urn:microsoft.com/office/officeart/2005/8/layout/lProcess2"/>
    <dgm:cxn modelId="{FC898F36-D764-9447-9708-0E2FD0017A9F}" type="presParOf" srcId="{8A947DF5-714A-AD48-BB4E-D98D44103FC5}" destId="{028FC96E-E4B5-674C-82C1-01294D7F8852}" srcOrd="5" destOrd="0" presId="urn:microsoft.com/office/officeart/2005/8/layout/lProcess2"/>
    <dgm:cxn modelId="{0F304870-954F-924A-9773-8449518F10CF}" type="presParOf" srcId="{8A947DF5-714A-AD48-BB4E-D98D44103FC5}" destId="{B6074072-E959-B04A-A361-4E151CBDC220}" srcOrd="6" destOrd="0" presId="urn:microsoft.com/office/officeart/2005/8/layout/lProcess2"/>
    <dgm:cxn modelId="{934DA916-8F47-6640-AB65-61F940DA427F}" type="presParOf" srcId="{B6074072-E959-B04A-A361-4E151CBDC220}" destId="{25761E8E-BE6A-EF47-9F79-A34C34111ACF}" srcOrd="0" destOrd="0" presId="urn:microsoft.com/office/officeart/2005/8/layout/lProcess2"/>
    <dgm:cxn modelId="{95E3F12C-8396-3842-95A4-8AA71FF27D02}" type="presParOf" srcId="{B6074072-E959-B04A-A361-4E151CBDC220}" destId="{2D06D906-D6E3-A14C-B820-F5AAA7F63F31}" srcOrd="1" destOrd="0" presId="urn:microsoft.com/office/officeart/2005/8/layout/lProcess2"/>
    <dgm:cxn modelId="{C13C7D53-748C-C147-9C41-6FA212731299}" type="presParOf" srcId="{B6074072-E959-B04A-A361-4E151CBDC220}" destId="{1309762B-587D-514C-AE42-98A2BDFAEFDC}" srcOrd="2" destOrd="0" presId="urn:microsoft.com/office/officeart/2005/8/layout/lProcess2"/>
    <dgm:cxn modelId="{5C5CE13F-F54C-624C-A2C0-DFFC22163C1B}" type="presParOf" srcId="{1309762B-587D-514C-AE42-98A2BDFAEFDC}" destId="{EF9E3694-91E6-5B42-B6BD-D39F67F913D3}" srcOrd="0" destOrd="0" presId="urn:microsoft.com/office/officeart/2005/8/layout/lProcess2"/>
    <dgm:cxn modelId="{6BA5362E-20D1-9944-8237-0FD73D35CBDF}" type="presParOf" srcId="{EF9E3694-91E6-5B42-B6BD-D39F67F913D3}" destId="{6C9A65E6-8B26-F94F-8600-93C6B5A25EA4}" srcOrd="0" destOrd="0" presId="urn:microsoft.com/office/officeart/2005/8/layout/lProcess2"/>
    <dgm:cxn modelId="{F92E7068-BF3D-C346-A93C-CA1457685ACE}" type="presParOf" srcId="{EF9E3694-91E6-5B42-B6BD-D39F67F913D3}" destId="{8E36349E-9C30-0249-BC27-202BDD630928}" srcOrd="1" destOrd="0" presId="urn:microsoft.com/office/officeart/2005/8/layout/lProcess2"/>
    <dgm:cxn modelId="{45A3323A-8B26-3445-8CCF-43B0EBD72463}" type="presParOf" srcId="{EF9E3694-91E6-5B42-B6BD-D39F67F913D3}" destId="{38D2829D-E9BD-A541-ACF3-183B0232CE9A}" srcOrd="2" destOrd="0" presId="urn:microsoft.com/office/officeart/2005/8/layout/lProcess2"/>
    <dgm:cxn modelId="{A8F1AA52-0ADA-C74A-82E2-ECBEC4E75664}" type="presParOf" srcId="{8A947DF5-714A-AD48-BB4E-D98D44103FC5}" destId="{73E09692-FFDF-EE44-B18B-07EC4AB26130}" srcOrd="7" destOrd="0" presId="urn:microsoft.com/office/officeart/2005/8/layout/lProcess2"/>
    <dgm:cxn modelId="{04DC8EBA-D44A-7E44-9CB7-9CE381072D89}" type="presParOf" srcId="{8A947DF5-714A-AD48-BB4E-D98D44103FC5}" destId="{B8CA321B-F936-EF4F-B36A-99B168E4FB15}" srcOrd="8" destOrd="0" presId="urn:microsoft.com/office/officeart/2005/8/layout/lProcess2"/>
    <dgm:cxn modelId="{844C5502-FC85-394D-9201-08F2125590AB}" type="presParOf" srcId="{B8CA321B-F936-EF4F-B36A-99B168E4FB15}" destId="{D74B33AF-B2F3-334D-A7DA-A9484E13904D}" srcOrd="0" destOrd="0" presId="urn:microsoft.com/office/officeart/2005/8/layout/lProcess2"/>
    <dgm:cxn modelId="{29834102-967A-E347-B872-25DDF8B03CE3}" type="presParOf" srcId="{B8CA321B-F936-EF4F-B36A-99B168E4FB15}" destId="{F7C8FC08-2AD3-5E47-AF24-5C9AD249D4D2}" srcOrd="1" destOrd="0" presId="urn:microsoft.com/office/officeart/2005/8/layout/lProcess2"/>
    <dgm:cxn modelId="{6C09C764-C1C7-1A4C-A061-C7076D384A8F}" type="presParOf" srcId="{B8CA321B-F936-EF4F-B36A-99B168E4FB15}" destId="{0026D4DF-43D5-6941-8188-7A5019EFA0FA}" srcOrd="2" destOrd="0" presId="urn:microsoft.com/office/officeart/2005/8/layout/lProcess2"/>
    <dgm:cxn modelId="{871CF30B-1FB1-0641-9A6D-DB5B30374B48}" type="presParOf" srcId="{0026D4DF-43D5-6941-8188-7A5019EFA0FA}" destId="{40ED5E74-76BD-7C4D-B329-689DA57C280F}" srcOrd="0" destOrd="0" presId="urn:microsoft.com/office/officeart/2005/8/layout/lProcess2"/>
    <dgm:cxn modelId="{72F61F61-33A8-324E-BB40-B2E51D9CB6C5}" type="presParOf" srcId="{40ED5E74-76BD-7C4D-B329-689DA57C280F}" destId="{B77886EB-6B2A-184B-998C-20805F9AFE7E}" srcOrd="0" destOrd="0" presId="urn:microsoft.com/office/officeart/2005/8/layout/lProcess2"/>
    <dgm:cxn modelId="{36DB8E4C-69CB-3E4B-AA8B-25A9BE43683C}" type="presParOf" srcId="{40ED5E74-76BD-7C4D-B329-689DA57C280F}" destId="{C11B6219-DCDB-2245-9818-3F26A4895E8A}" srcOrd="1" destOrd="0" presId="urn:microsoft.com/office/officeart/2005/8/layout/lProcess2"/>
    <dgm:cxn modelId="{5AC47273-2D89-144F-8187-31A79F3DA838}" type="presParOf" srcId="{40ED5E74-76BD-7C4D-B329-689DA57C280F}" destId="{A73F8583-BAA6-9540-935B-33BC99D27C3D}" srcOrd="2" destOrd="0" presId="urn:microsoft.com/office/officeart/2005/8/layout/lProcess2"/>
    <dgm:cxn modelId="{70A500C9-B4E2-C349-A8C7-A245C493FA23}" type="presParOf" srcId="{8A947DF5-714A-AD48-BB4E-D98D44103FC5}" destId="{0EE6CB12-283F-7B40-91FE-EF2816B5FF71}" srcOrd="9" destOrd="0" presId="urn:microsoft.com/office/officeart/2005/8/layout/lProcess2"/>
    <dgm:cxn modelId="{B2A0D634-9155-6643-A126-390C28409E96}" type="presParOf" srcId="{8A947DF5-714A-AD48-BB4E-D98D44103FC5}" destId="{D0FEB9A2-1BB7-114E-9EC9-33AE5EEBC802}" srcOrd="10" destOrd="0" presId="urn:microsoft.com/office/officeart/2005/8/layout/lProcess2"/>
    <dgm:cxn modelId="{60ABFE97-57E2-7549-B8F3-93F2655F6B2E}" type="presParOf" srcId="{D0FEB9A2-1BB7-114E-9EC9-33AE5EEBC802}" destId="{444EF0C6-9605-1A42-97AB-13BFF418B404}" srcOrd="0" destOrd="0" presId="urn:microsoft.com/office/officeart/2005/8/layout/lProcess2"/>
    <dgm:cxn modelId="{3EB7CD07-E9FD-644E-9854-0E7AAC6B0C49}" type="presParOf" srcId="{D0FEB9A2-1BB7-114E-9EC9-33AE5EEBC802}" destId="{83D6BD2D-DE5F-064C-AB82-7F39D23F82C3}" srcOrd="1" destOrd="0" presId="urn:microsoft.com/office/officeart/2005/8/layout/lProcess2"/>
    <dgm:cxn modelId="{A7D81366-1002-B640-815A-27DEFE9CB8D3}" type="presParOf" srcId="{D0FEB9A2-1BB7-114E-9EC9-33AE5EEBC802}" destId="{7E7EFF7D-2176-8645-8B59-8DCFF24F9360}" srcOrd="2" destOrd="0" presId="urn:microsoft.com/office/officeart/2005/8/layout/lProcess2"/>
    <dgm:cxn modelId="{946F4E86-3270-EE41-9D53-52E97CC5E57D}" type="presParOf" srcId="{7E7EFF7D-2176-8645-8B59-8DCFF24F9360}" destId="{B9312D2D-413F-7D4B-BB9E-AADD69DDECDB}" srcOrd="0" destOrd="0" presId="urn:microsoft.com/office/officeart/2005/8/layout/lProcess2"/>
    <dgm:cxn modelId="{2BE58989-2D13-664F-B23C-B89D3DE26E82}" type="presParOf" srcId="{B9312D2D-413F-7D4B-BB9E-AADD69DDECDB}" destId="{BC17AE7E-CBD5-3846-8C2D-D90A35707318}" srcOrd="0" destOrd="0" presId="urn:microsoft.com/office/officeart/2005/8/layout/lProcess2"/>
    <dgm:cxn modelId="{22251AA7-D258-D043-9051-BA7805AC0BA7}" type="presParOf" srcId="{B9312D2D-413F-7D4B-BB9E-AADD69DDECDB}" destId="{C9E6FAD7-D015-9A4B-BB04-28D2200E7C0F}" srcOrd="1" destOrd="0" presId="urn:microsoft.com/office/officeart/2005/8/layout/lProcess2"/>
    <dgm:cxn modelId="{7B13087F-A428-3F42-ACDE-04B5BD6A6C8E}" type="presParOf" srcId="{B9312D2D-413F-7D4B-BB9E-AADD69DDECDB}" destId="{59C182D0-B338-1644-BD3F-78AE5E29224F}" srcOrd="2" destOrd="0" presId="urn:microsoft.com/office/officeart/2005/8/layout/lProcess2"/>
    <dgm:cxn modelId="{4A04BB91-FC31-6044-8DA2-5DE8111AC1BC}" type="presParOf" srcId="{8A947DF5-714A-AD48-BB4E-D98D44103FC5}" destId="{5AED71BE-55D0-1540-B236-5B89AEC44A08}" srcOrd="11" destOrd="0" presId="urn:microsoft.com/office/officeart/2005/8/layout/lProcess2"/>
    <dgm:cxn modelId="{6EB950AB-068E-2645-9998-DC7130437523}" type="presParOf" srcId="{8A947DF5-714A-AD48-BB4E-D98D44103FC5}" destId="{E8395531-2066-094E-85EB-B1C4AB056EB5}" srcOrd="12" destOrd="0" presId="urn:microsoft.com/office/officeart/2005/8/layout/lProcess2"/>
    <dgm:cxn modelId="{A92FE11C-AEC1-AD42-A415-0B8ECECBC643}" type="presParOf" srcId="{E8395531-2066-094E-85EB-B1C4AB056EB5}" destId="{1CE979A4-AE51-9543-90B5-6AA750F399F8}" srcOrd="0" destOrd="0" presId="urn:microsoft.com/office/officeart/2005/8/layout/lProcess2"/>
    <dgm:cxn modelId="{A6C8CE3C-917B-4540-9907-D112051EC9C8}" type="presParOf" srcId="{E8395531-2066-094E-85EB-B1C4AB056EB5}" destId="{CF49B530-0E11-7649-8A59-9E669086128F}" srcOrd="1" destOrd="0" presId="urn:microsoft.com/office/officeart/2005/8/layout/lProcess2"/>
    <dgm:cxn modelId="{9FA4738E-C39B-6840-87D9-6C862B0CACCA}" type="presParOf" srcId="{E8395531-2066-094E-85EB-B1C4AB056EB5}" destId="{47A6DAE2-A716-8D4A-941E-6B087F027743}" srcOrd="2" destOrd="0" presId="urn:microsoft.com/office/officeart/2005/8/layout/lProcess2"/>
    <dgm:cxn modelId="{AB31AE06-FE46-574F-A89A-450CECA8C438}" type="presParOf" srcId="{47A6DAE2-A716-8D4A-941E-6B087F027743}" destId="{639099C3-0D7F-9F4F-A836-50732D1FFD2C}" srcOrd="0" destOrd="0" presId="urn:microsoft.com/office/officeart/2005/8/layout/lProcess2"/>
    <dgm:cxn modelId="{55AC9C94-B90B-7E4D-90C7-3CE8B3634D95}" type="presParOf" srcId="{639099C3-0D7F-9F4F-A836-50732D1FFD2C}" destId="{E94BC1B6-96A6-604A-99F2-D73A6C529009}" srcOrd="0" destOrd="0" presId="urn:microsoft.com/office/officeart/2005/8/layout/lProcess2"/>
    <dgm:cxn modelId="{12DF9E1A-8FF2-894F-B2B2-777EE687A0B1}" type="presParOf" srcId="{639099C3-0D7F-9F4F-A836-50732D1FFD2C}" destId="{3444CD37-985B-5C45-B912-78268DEB2CAB}" srcOrd="1" destOrd="0" presId="urn:microsoft.com/office/officeart/2005/8/layout/lProcess2"/>
    <dgm:cxn modelId="{501E8E20-7B24-1D43-8D18-2B277A608EAC}" type="presParOf" srcId="{639099C3-0D7F-9F4F-A836-50732D1FFD2C}" destId="{001F617C-C202-2448-9382-8071A49B4158}" srcOrd="2" destOrd="0" presId="urn:microsoft.com/office/officeart/2005/8/layout/lProcess2"/>
    <dgm:cxn modelId="{67C0FB6D-3645-4C47-B0CC-3C3F806C68BB}" type="presParOf" srcId="{8A947DF5-714A-AD48-BB4E-D98D44103FC5}" destId="{8C1BF449-8850-E742-9822-70C5ED415652}" srcOrd="13" destOrd="0" presId="urn:microsoft.com/office/officeart/2005/8/layout/lProcess2"/>
    <dgm:cxn modelId="{A9C459ED-9643-7048-B688-23BF6B19A1D2}" type="presParOf" srcId="{8A947DF5-714A-AD48-BB4E-D98D44103FC5}" destId="{8E7B4AB1-863E-1B48-913B-6A52C30ED370}" srcOrd="14" destOrd="0" presId="urn:microsoft.com/office/officeart/2005/8/layout/lProcess2"/>
    <dgm:cxn modelId="{9957BDBC-9008-9C48-8275-52032285D4F5}" type="presParOf" srcId="{8E7B4AB1-863E-1B48-913B-6A52C30ED370}" destId="{AD679DA0-9AB7-A84A-A56A-9CC62112F570}" srcOrd="0" destOrd="0" presId="urn:microsoft.com/office/officeart/2005/8/layout/lProcess2"/>
    <dgm:cxn modelId="{7844CA65-89F9-DC43-86F2-78CBBFF5DBB9}" type="presParOf" srcId="{8E7B4AB1-863E-1B48-913B-6A52C30ED370}" destId="{879F0FA6-2009-6343-93C6-E9FA794ADB77}" srcOrd="1" destOrd="0" presId="urn:microsoft.com/office/officeart/2005/8/layout/lProcess2"/>
    <dgm:cxn modelId="{91E679D9-D7B2-5043-BEB3-4FFD33759F41}" type="presParOf" srcId="{8E7B4AB1-863E-1B48-913B-6A52C30ED370}" destId="{D3C8B713-379C-074E-A211-9E749A98AA8C}" srcOrd="2" destOrd="0" presId="urn:microsoft.com/office/officeart/2005/8/layout/lProcess2"/>
    <dgm:cxn modelId="{87DCF67C-7FA1-B942-8172-2FEDF41F4DCD}" type="presParOf" srcId="{D3C8B713-379C-074E-A211-9E749A98AA8C}" destId="{8BABCC8C-4CFD-224B-A420-054B8C578EFD}" srcOrd="0" destOrd="0" presId="urn:microsoft.com/office/officeart/2005/8/layout/lProcess2"/>
    <dgm:cxn modelId="{998E655F-58E1-2941-926B-037A2A140A1A}" type="presParOf" srcId="{8BABCC8C-4CFD-224B-A420-054B8C578EFD}" destId="{120808F8-A9B8-6448-8E23-5474211050C2}" srcOrd="0" destOrd="0" presId="urn:microsoft.com/office/officeart/2005/8/layout/lProcess2"/>
    <dgm:cxn modelId="{A35E5930-626C-C04F-8168-4C69293FD426}" type="presParOf" srcId="{8BABCC8C-4CFD-224B-A420-054B8C578EFD}" destId="{F56CC97F-4712-6742-B549-0162E0874EA8}" srcOrd="1" destOrd="0" presId="urn:microsoft.com/office/officeart/2005/8/layout/lProcess2"/>
    <dgm:cxn modelId="{377A667B-7827-3842-A0DD-F668F9B36EDF}" type="presParOf" srcId="{8BABCC8C-4CFD-224B-A420-054B8C578EFD}" destId="{4129A79D-192B-D34F-9BA1-F13E2217284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C8FA6-45A3-6844-B940-A4191EAB78DF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E0BC46-6FB0-9845-B13C-2667AAD1AC86}">
      <dgm:prSet phldrT="[Texto]" custT="1"/>
      <dgm:spPr/>
      <dgm:t>
        <a:bodyPr/>
        <a:lstStyle/>
        <a:p>
          <a:r>
            <a:rPr lang="es-ES" sz="1600" dirty="0"/>
            <a:t>Actividades</a:t>
          </a:r>
        </a:p>
      </dgm:t>
    </dgm:pt>
    <dgm:pt modelId="{5E2DF3BB-8BD6-3B44-A672-F2CE9701D22F}" type="parTrans" cxnId="{B17C41ED-FA0B-244C-9F1A-5AD1E0C2598D}">
      <dgm:prSet/>
      <dgm:spPr/>
      <dgm:t>
        <a:bodyPr/>
        <a:lstStyle/>
        <a:p>
          <a:endParaRPr lang="es-ES"/>
        </a:p>
      </dgm:t>
    </dgm:pt>
    <dgm:pt modelId="{9BD3EB01-F6D0-9B46-8B96-38987129B84B}" type="sibTrans" cxnId="{B17C41ED-FA0B-244C-9F1A-5AD1E0C2598D}">
      <dgm:prSet/>
      <dgm:spPr/>
      <dgm:t>
        <a:bodyPr/>
        <a:lstStyle/>
        <a:p>
          <a:endParaRPr lang="es-ES"/>
        </a:p>
      </dgm:t>
    </dgm:pt>
    <dgm:pt modelId="{9CCADAD1-38A9-2F47-90D4-D8BCF6EB8B25}">
      <dgm:prSet phldrT="[Texto]"/>
      <dgm:spPr/>
      <dgm:t>
        <a:bodyPr/>
        <a:lstStyle/>
        <a:p>
          <a:r>
            <a:rPr lang="es-ES" dirty="0"/>
            <a:t>Puntos de dolor o problemas de usuario</a:t>
          </a:r>
        </a:p>
      </dgm:t>
    </dgm:pt>
    <dgm:pt modelId="{7D347FA1-3B7F-7D4C-A7E9-C8482788C9E6}" type="parTrans" cxnId="{B711B147-7A0A-894F-B301-E4BF49B1C2BE}">
      <dgm:prSet/>
      <dgm:spPr/>
      <dgm:t>
        <a:bodyPr/>
        <a:lstStyle/>
        <a:p>
          <a:endParaRPr lang="es-ES"/>
        </a:p>
      </dgm:t>
    </dgm:pt>
    <dgm:pt modelId="{DF32E9AC-F2B8-044F-AC94-F61076956CFF}" type="sibTrans" cxnId="{B711B147-7A0A-894F-B301-E4BF49B1C2BE}">
      <dgm:prSet/>
      <dgm:spPr/>
      <dgm:t>
        <a:bodyPr/>
        <a:lstStyle/>
        <a:p>
          <a:endParaRPr lang="es-ES"/>
        </a:p>
      </dgm:t>
    </dgm:pt>
    <dgm:pt modelId="{4A19D150-95E3-8D4D-896B-117B99B437D1}">
      <dgm:prSet phldrT="[Texto]"/>
      <dgm:spPr/>
      <dgm:t>
        <a:bodyPr/>
        <a:lstStyle/>
        <a:p>
          <a:r>
            <a:rPr lang="es-ES" dirty="0"/>
            <a:t>Herramientas y puntos de contacto utilizados por el usuario </a:t>
          </a:r>
        </a:p>
      </dgm:t>
    </dgm:pt>
    <dgm:pt modelId="{2FEE0065-1BCB-C842-AFE7-FF7E0F5C2F95}" type="parTrans" cxnId="{CCE7EE4F-103D-744F-A6F4-CF1BEF3DD3BA}">
      <dgm:prSet/>
      <dgm:spPr/>
      <dgm:t>
        <a:bodyPr/>
        <a:lstStyle/>
        <a:p>
          <a:endParaRPr lang="es-ES"/>
        </a:p>
      </dgm:t>
    </dgm:pt>
    <dgm:pt modelId="{36FE940A-0D44-024E-838A-88D78EA7E8FF}" type="sibTrans" cxnId="{CCE7EE4F-103D-744F-A6F4-CF1BEF3DD3BA}">
      <dgm:prSet/>
      <dgm:spPr/>
      <dgm:t>
        <a:bodyPr/>
        <a:lstStyle/>
        <a:p>
          <a:endParaRPr lang="es-ES"/>
        </a:p>
      </dgm:t>
    </dgm:pt>
    <dgm:pt modelId="{EAE3E420-10DE-344D-90A9-92F755E2325A}">
      <dgm:prSet phldrT="[Texto]" custT="1"/>
      <dgm:spPr/>
      <dgm:t>
        <a:bodyPr/>
        <a:lstStyle/>
        <a:p>
          <a:r>
            <a:rPr lang="es-ES" sz="1600" dirty="0"/>
            <a:t>Se recibe una alerta de compra de un tipo de materia prima</a:t>
          </a:r>
        </a:p>
      </dgm:t>
    </dgm:pt>
    <dgm:pt modelId="{D0B4DC1A-4E46-1740-AAFB-F0106B08A430}" type="parTrans" cxnId="{EE02EFCE-12D7-8249-BDF4-D0B48CC7766D}">
      <dgm:prSet/>
      <dgm:spPr/>
      <dgm:t>
        <a:bodyPr/>
        <a:lstStyle/>
        <a:p>
          <a:endParaRPr lang="es-ES"/>
        </a:p>
      </dgm:t>
    </dgm:pt>
    <dgm:pt modelId="{BB3D441A-0F7E-D641-857B-9E48547D2F4F}" type="sibTrans" cxnId="{EE02EFCE-12D7-8249-BDF4-D0B48CC7766D}">
      <dgm:prSet/>
      <dgm:spPr/>
      <dgm:t>
        <a:bodyPr/>
        <a:lstStyle/>
        <a:p>
          <a:endParaRPr lang="es-ES"/>
        </a:p>
      </dgm:t>
    </dgm:pt>
    <dgm:pt modelId="{C13B3A35-A730-D94B-892B-2601EA1E8192}">
      <dgm:prSet phldrT="[Texto]"/>
      <dgm:spPr/>
      <dgm:t>
        <a:bodyPr/>
        <a:lstStyle/>
        <a:p>
          <a:endParaRPr lang="es-ES" dirty="0"/>
        </a:p>
      </dgm:t>
    </dgm:pt>
    <dgm:pt modelId="{678A3FA4-7B83-3D4A-A65E-990DE950736C}" type="parTrans" cxnId="{C1EB72BB-7ED5-A147-B8E6-763ADF8752AC}">
      <dgm:prSet/>
      <dgm:spPr/>
      <dgm:t>
        <a:bodyPr/>
        <a:lstStyle/>
        <a:p>
          <a:endParaRPr lang="es-ES"/>
        </a:p>
      </dgm:t>
    </dgm:pt>
    <dgm:pt modelId="{C26D39B1-2B04-5246-9116-CB015B906587}" type="sibTrans" cxnId="{C1EB72BB-7ED5-A147-B8E6-763ADF8752AC}">
      <dgm:prSet/>
      <dgm:spPr/>
      <dgm:t>
        <a:bodyPr/>
        <a:lstStyle/>
        <a:p>
          <a:endParaRPr lang="es-ES"/>
        </a:p>
      </dgm:t>
    </dgm:pt>
    <dgm:pt modelId="{F44B5DCD-181C-8F44-8D8A-0AF7DA141FD4}">
      <dgm:prSet phldrT="[Texto]"/>
      <dgm:spPr/>
      <dgm:t>
        <a:bodyPr/>
        <a:lstStyle/>
        <a:p>
          <a:r>
            <a:rPr lang="es-ES" dirty="0"/>
            <a:t>Herramienta que se va a desarrollar en SAP</a:t>
          </a:r>
        </a:p>
      </dgm:t>
    </dgm:pt>
    <dgm:pt modelId="{CE7EE97C-5CBA-6943-B7AF-BA3CAD2144C9}" type="parTrans" cxnId="{29E7B349-F86A-E140-B810-93836A3C7558}">
      <dgm:prSet/>
      <dgm:spPr/>
      <dgm:t>
        <a:bodyPr/>
        <a:lstStyle/>
        <a:p>
          <a:endParaRPr lang="es-ES"/>
        </a:p>
      </dgm:t>
    </dgm:pt>
    <dgm:pt modelId="{F4F24D95-F1B0-5048-B4C4-0BE633045E32}" type="sibTrans" cxnId="{29E7B349-F86A-E140-B810-93836A3C7558}">
      <dgm:prSet/>
      <dgm:spPr/>
      <dgm:t>
        <a:bodyPr/>
        <a:lstStyle/>
        <a:p>
          <a:endParaRPr lang="es-ES"/>
        </a:p>
      </dgm:t>
    </dgm:pt>
    <dgm:pt modelId="{B21C07BB-1D97-CE44-8E1F-E70BC74A3541}">
      <dgm:prSet phldrT="[Texto]" custT="1"/>
      <dgm:spPr/>
      <dgm:t>
        <a:bodyPr/>
        <a:lstStyle/>
        <a:p>
          <a:r>
            <a:rPr lang="es-ES" sz="1600" dirty="0"/>
            <a:t>Se identifica el proveedor que tiene acuerdo para el tipo de materia prima</a:t>
          </a:r>
        </a:p>
      </dgm:t>
    </dgm:pt>
    <dgm:pt modelId="{F87BDEB0-AE48-0C4A-8DE2-5F1F2BF35965}" type="parTrans" cxnId="{B41F06E5-13D3-364E-9B7F-725824D69C6F}">
      <dgm:prSet/>
      <dgm:spPr/>
      <dgm:t>
        <a:bodyPr/>
        <a:lstStyle/>
        <a:p>
          <a:endParaRPr lang="es-ES"/>
        </a:p>
      </dgm:t>
    </dgm:pt>
    <dgm:pt modelId="{721E75E1-D032-7049-80EE-6F49EE54E400}" type="sibTrans" cxnId="{B41F06E5-13D3-364E-9B7F-725824D69C6F}">
      <dgm:prSet/>
      <dgm:spPr/>
      <dgm:t>
        <a:bodyPr/>
        <a:lstStyle/>
        <a:p>
          <a:endParaRPr lang="es-ES"/>
        </a:p>
      </dgm:t>
    </dgm:pt>
    <dgm:pt modelId="{AF51C82D-3636-9E46-9BC2-D0CFCACE8F37}">
      <dgm:prSet phldrT="[Texto]"/>
      <dgm:spPr/>
      <dgm:t>
        <a:bodyPr/>
        <a:lstStyle/>
        <a:p>
          <a:endParaRPr lang="es-ES" dirty="0"/>
        </a:p>
      </dgm:t>
    </dgm:pt>
    <dgm:pt modelId="{650761B9-314F-5C46-9390-8E216C00843A}" type="parTrans" cxnId="{DD21BEAD-1716-7C47-8AA3-BCF2C37F0025}">
      <dgm:prSet/>
      <dgm:spPr/>
      <dgm:t>
        <a:bodyPr/>
        <a:lstStyle/>
        <a:p>
          <a:endParaRPr lang="es-ES"/>
        </a:p>
      </dgm:t>
    </dgm:pt>
    <dgm:pt modelId="{B1D33156-1721-2644-99B2-304D46BC987A}" type="sibTrans" cxnId="{DD21BEAD-1716-7C47-8AA3-BCF2C37F0025}">
      <dgm:prSet/>
      <dgm:spPr/>
      <dgm:t>
        <a:bodyPr/>
        <a:lstStyle/>
        <a:p>
          <a:endParaRPr lang="es-ES"/>
        </a:p>
      </dgm:t>
    </dgm:pt>
    <dgm:pt modelId="{3876214B-0220-7C46-B482-9A99C30E069B}">
      <dgm:prSet phldrT="[Texto]"/>
      <dgm:spPr/>
      <dgm:t>
        <a:bodyPr/>
        <a:lstStyle/>
        <a:p>
          <a:r>
            <a:rPr lang="es-ES" dirty="0"/>
            <a:t>Tabla de Excel con los proveedores y los acuerdos o herramienta a desarrollar en SAP</a:t>
          </a:r>
        </a:p>
      </dgm:t>
    </dgm:pt>
    <dgm:pt modelId="{ADA6684E-F0DB-884D-939E-C9E808D5C9A1}" type="parTrans" cxnId="{6D2E4164-BB46-2A4C-94C7-89784667CB0A}">
      <dgm:prSet/>
      <dgm:spPr/>
      <dgm:t>
        <a:bodyPr/>
        <a:lstStyle/>
        <a:p>
          <a:endParaRPr lang="es-ES"/>
        </a:p>
      </dgm:t>
    </dgm:pt>
    <dgm:pt modelId="{2198DC2B-56CB-5444-9775-3AD52F15466B}" type="sibTrans" cxnId="{6D2E4164-BB46-2A4C-94C7-89784667CB0A}">
      <dgm:prSet/>
      <dgm:spPr/>
      <dgm:t>
        <a:bodyPr/>
        <a:lstStyle/>
        <a:p>
          <a:endParaRPr lang="es-ES"/>
        </a:p>
      </dgm:t>
    </dgm:pt>
    <dgm:pt modelId="{6B6408C3-56E2-AB48-9FEB-F6682FA84A4B}">
      <dgm:prSet phldrT="[Texto]" custT="1"/>
      <dgm:spPr/>
      <dgm:t>
        <a:bodyPr/>
        <a:lstStyle/>
        <a:p>
          <a:r>
            <a:rPr lang="es-ES" sz="1600" dirty="0"/>
            <a:t>Se acuerda el pedido con el proveedor</a:t>
          </a:r>
        </a:p>
      </dgm:t>
    </dgm:pt>
    <dgm:pt modelId="{B41BA5DA-DD9E-F643-9014-6D4B88A0AE9C}" type="parTrans" cxnId="{E719706D-55F9-BF4C-8B04-57D31653CC4A}">
      <dgm:prSet/>
      <dgm:spPr/>
      <dgm:t>
        <a:bodyPr/>
        <a:lstStyle/>
        <a:p>
          <a:endParaRPr lang="es-ES"/>
        </a:p>
      </dgm:t>
    </dgm:pt>
    <dgm:pt modelId="{E2CC67D0-540C-8946-94C1-61DA8E966B6D}" type="sibTrans" cxnId="{E719706D-55F9-BF4C-8B04-57D31653CC4A}">
      <dgm:prSet/>
      <dgm:spPr/>
      <dgm:t>
        <a:bodyPr/>
        <a:lstStyle/>
        <a:p>
          <a:endParaRPr lang="es-ES"/>
        </a:p>
      </dgm:t>
    </dgm:pt>
    <dgm:pt modelId="{88CEABED-C0D2-A541-8284-81B3069B8695}">
      <dgm:prSet phldrT="[Texto]" custT="1"/>
      <dgm:spPr/>
      <dgm:t>
        <a:bodyPr/>
        <a:lstStyle/>
        <a:p>
          <a:r>
            <a:rPr lang="es-ES" sz="1600" dirty="0"/>
            <a:t>Se recibe el pedido de materia prima </a:t>
          </a:r>
        </a:p>
      </dgm:t>
    </dgm:pt>
    <dgm:pt modelId="{E96F98CD-6716-8C43-97A6-9CFE5AD06A5E}" type="parTrans" cxnId="{ACCF2D06-E527-DA4B-BC0A-65E297AE4001}">
      <dgm:prSet/>
      <dgm:spPr/>
      <dgm:t>
        <a:bodyPr/>
        <a:lstStyle/>
        <a:p>
          <a:endParaRPr lang="es-ES"/>
        </a:p>
      </dgm:t>
    </dgm:pt>
    <dgm:pt modelId="{1C5B26AD-FDC4-4C4D-8A18-53714D8250D3}" type="sibTrans" cxnId="{ACCF2D06-E527-DA4B-BC0A-65E297AE4001}">
      <dgm:prSet/>
      <dgm:spPr/>
      <dgm:t>
        <a:bodyPr/>
        <a:lstStyle/>
        <a:p>
          <a:endParaRPr lang="es-ES"/>
        </a:p>
      </dgm:t>
    </dgm:pt>
    <dgm:pt modelId="{5B72CC53-96FA-204A-A626-D6CCEC6150D5}">
      <dgm:prSet phldrT="[Texto]" custT="1"/>
      <dgm:spPr/>
      <dgm:t>
        <a:bodyPr/>
        <a:lstStyle/>
        <a:p>
          <a:r>
            <a:rPr lang="es-ES" sz="1600" dirty="0"/>
            <a:t>Se realiza el pago al proveedor de la materia prima</a:t>
          </a:r>
        </a:p>
      </dgm:t>
    </dgm:pt>
    <dgm:pt modelId="{504D7F69-6889-A949-9274-728FB6BA1BBC}" type="parTrans" cxnId="{4341C9AB-B18C-6C40-BB20-27D3EB4CF718}">
      <dgm:prSet/>
      <dgm:spPr/>
      <dgm:t>
        <a:bodyPr/>
        <a:lstStyle/>
        <a:p>
          <a:endParaRPr lang="es-ES"/>
        </a:p>
      </dgm:t>
    </dgm:pt>
    <dgm:pt modelId="{391A0AC2-3AA1-684B-901E-CA83FE4A082F}" type="sibTrans" cxnId="{4341C9AB-B18C-6C40-BB20-27D3EB4CF718}">
      <dgm:prSet/>
      <dgm:spPr/>
      <dgm:t>
        <a:bodyPr/>
        <a:lstStyle/>
        <a:p>
          <a:endParaRPr lang="es-ES"/>
        </a:p>
      </dgm:t>
    </dgm:pt>
    <dgm:pt modelId="{D09547E8-8476-D24B-ABE3-20FBE3FA541D}">
      <dgm:prSet phldrT="[Texto]"/>
      <dgm:spPr/>
      <dgm:t>
        <a:bodyPr/>
        <a:lstStyle/>
        <a:p>
          <a:r>
            <a:rPr lang="es-ES" dirty="0"/>
            <a:t>Teléfono y correo electrónico </a:t>
          </a:r>
        </a:p>
      </dgm:t>
    </dgm:pt>
    <dgm:pt modelId="{50B004C4-5852-4E4E-AC32-CD19E29900F8}" type="parTrans" cxnId="{DD98618C-6F94-BB45-AD44-0C323DF646F1}">
      <dgm:prSet/>
      <dgm:spPr/>
      <dgm:t>
        <a:bodyPr/>
        <a:lstStyle/>
        <a:p>
          <a:endParaRPr lang="es-ES"/>
        </a:p>
      </dgm:t>
    </dgm:pt>
    <dgm:pt modelId="{071C8068-0015-E947-86AD-E1CE98056D75}" type="sibTrans" cxnId="{DD98618C-6F94-BB45-AD44-0C323DF646F1}">
      <dgm:prSet/>
      <dgm:spPr/>
      <dgm:t>
        <a:bodyPr/>
        <a:lstStyle/>
        <a:p>
          <a:endParaRPr lang="es-ES"/>
        </a:p>
      </dgm:t>
    </dgm:pt>
    <dgm:pt modelId="{B6353ADD-C084-674B-8CCA-31DE5208F988}">
      <dgm:prSet phldrT="[Texto]"/>
      <dgm:spPr/>
      <dgm:t>
        <a:bodyPr/>
        <a:lstStyle/>
        <a:p>
          <a:r>
            <a:rPr lang="es-ES" dirty="0"/>
            <a:t>Los pagos se realizan a través de la sucursal virtual de los bancos</a:t>
          </a:r>
        </a:p>
      </dgm:t>
    </dgm:pt>
    <dgm:pt modelId="{7750B618-1852-634C-9D2E-3FBB8C9BE647}" type="parTrans" cxnId="{0C92C9EE-2066-C54D-B854-DD37DF2F85F7}">
      <dgm:prSet/>
      <dgm:spPr/>
      <dgm:t>
        <a:bodyPr/>
        <a:lstStyle/>
        <a:p>
          <a:endParaRPr lang="es-ES"/>
        </a:p>
      </dgm:t>
    </dgm:pt>
    <dgm:pt modelId="{939E65C6-4C50-3A4C-A43F-E9A8B7CC82E7}" type="sibTrans" cxnId="{0C92C9EE-2066-C54D-B854-DD37DF2F85F7}">
      <dgm:prSet/>
      <dgm:spPr/>
      <dgm:t>
        <a:bodyPr/>
        <a:lstStyle/>
        <a:p>
          <a:endParaRPr lang="es-ES"/>
        </a:p>
      </dgm:t>
    </dgm:pt>
    <dgm:pt modelId="{38C62E20-2836-9E42-9223-ED89B2988D1E}">
      <dgm:prSet phldrT="[Texto]"/>
      <dgm:spPr/>
      <dgm:t>
        <a:bodyPr/>
        <a:lstStyle/>
        <a:p>
          <a:r>
            <a:rPr lang="es-ES" dirty="0"/>
            <a:t>Pedidos pueden retrasarse pero al tener un manejo de inventario esto no retrasaría la producción</a:t>
          </a:r>
        </a:p>
      </dgm:t>
    </dgm:pt>
    <dgm:pt modelId="{85146A65-C548-0D4C-80EF-976500B3D018}" type="parTrans" cxnId="{DAE07C24-80A6-E74D-85CC-6BDB38F33806}">
      <dgm:prSet/>
      <dgm:spPr/>
      <dgm:t>
        <a:bodyPr/>
        <a:lstStyle/>
        <a:p>
          <a:endParaRPr lang="es-ES"/>
        </a:p>
      </dgm:t>
    </dgm:pt>
    <dgm:pt modelId="{D968A7F9-EEEC-3A49-9733-77584DD1B85B}" type="sibTrans" cxnId="{DAE07C24-80A6-E74D-85CC-6BDB38F33806}">
      <dgm:prSet/>
      <dgm:spPr/>
      <dgm:t>
        <a:bodyPr/>
        <a:lstStyle/>
        <a:p>
          <a:endParaRPr lang="es-ES"/>
        </a:p>
      </dgm:t>
    </dgm:pt>
    <dgm:pt modelId="{C3150720-6D0C-5446-A9D4-DFB3E126C6EC}">
      <dgm:prSet phldrT="[Texto]"/>
      <dgm:spPr/>
      <dgm:t>
        <a:bodyPr/>
        <a:lstStyle/>
        <a:p>
          <a:r>
            <a:rPr lang="es-ES" dirty="0"/>
            <a:t>El pedido debería ser automático cuando se emite la alerta</a:t>
          </a:r>
        </a:p>
      </dgm:t>
    </dgm:pt>
    <dgm:pt modelId="{E09755D6-7E1E-4D4C-88A2-F82310D1AB2C}" type="parTrans" cxnId="{000E601E-B537-014A-B0C0-3B9808D2390F}">
      <dgm:prSet/>
      <dgm:spPr/>
      <dgm:t>
        <a:bodyPr/>
        <a:lstStyle/>
        <a:p>
          <a:endParaRPr lang="es-ES"/>
        </a:p>
      </dgm:t>
    </dgm:pt>
    <dgm:pt modelId="{ECAB01F0-3763-F64A-A9C4-D7BC1C61351D}" type="sibTrans" cxnId="{000E601E-B537-014A-B0C0-3B9808D2390F}">
      <dgm:prSet/>
      <dgm:spPr/>
      <dgm:t>
        <a:bodyPr/>
        <a:lstStyle/>
        <a:p>
          <a:endParaRPr lang="es-ES"/>
        </a:p>
      </dgm:t>
    </dgm:pt>
    <dgm:pt modelId="{322EF2E2-B649-4642-AA0E-8811F1FAF0A2}">
      <dgm:prSet/>
      <dgm:spPr/>
      <dgm:t>
        <a:bodyPr/>
        <a:lstStyle/>
        <a:p>
          <a:r>
            <a:rPr lang="es-ES" dirty="0"/>
            <a:t>Antes de la entrega los proveedores llaman a para confirmar que se hará la entrega durante el día</a:t>
          </a:r>
        </a:p>
      </dgm:t>
    </dgm:pt>
    <dgm:pt modelId="{9BF8121D-85E3-AE47-BDF1-D99791685798}" type="parTrans" cxnId="{D7019C4F-FE46-D04D-B005-5DAF88ED4A07}">
      <dgm:prSet/>
      <dgm:spPr/>
      <dgm:t>
        <a:bodyPr/>
        <a:lstStyle/>
        <a:p>
          <a:endParaRPr lang="es-ES"/>
        </a:p>
      </dgm:t>
    </dgm:pt>
    <dgm:pt modelId="{0F0B4B05-CAD4-E443-A5A2-D375F1980EAB}" type="sibTrans" cxnId="{D7019C4F-FE46-D04D-B005-5DAF88ED4A07}">
      <dgm:prSet/>
      <dgm:spPr/>
      <dgm:t>
        <a:bodyPr/>
        <a:lstStyle/>
        <a:p>
          <a:endParaRPr lang="es-ES"/>
        </a:p>
      </dgm:t>
    </dgm:pt>
    <dgm:pt modelId="{B17917E4-A4F9-6741-93E8-D2D8D41E4700}">
      <dgm:prSet phldrT="[Texto]"/>
      <dgm:spPr/>
      <dgm:t>
        <a:bodyPr/>
        <a:lstStyle/>
        <a:p>
          <a:endParaRPr lang="es-ES" dirty="0"/>
        </a:p>
      </dgm:t>
    </dgm:pt>
    <dgm:pt modelId="{4F505F4D-D603-3940-A1D9-48B2874C3380}" type="parTrans" cxnId="{AD76CA71-8427-EB46-8773-C7D58C987124}">
      <dgm:prSet/>
      <dgm:spPr/>
      <dgm:t>
        <a:bodyPr/>
        <a:lstStyle/>
        <a:p>
          <a:endParaRPr lang="es-ES"/>
        </a:p>
      </dgm:t>
    </dgm:pt>
    <dgm:pt modelId="{2789E5A2-8DC1-2D42-AB8D-FCDE90D18880}" type="sibTrans" cxnId="{AD76CA71-8427-EB46-8773-C7D58C987124}">
      <dgm:prSet/>
      <dgm:spPr/>
      <dgm:t>
        <a:bodyPr/>
        <a:lstStyle/>
        <a:p>
          <a:endParaRPr lang="es-ES"/>
        </a:p>
      </dgm:t>
    </dgm:pt>
    <dgm:pt modelId="{5515C1C7-567B-E545-AAEE-89D41F463644}" type="pres">
      <dgm:prSet presAssocID="{8F8C8FA6-45A3-6844-B940-A4191EAB78DF}" presName="theList" presStyleCnt="0">
        <dgm:presLayoutVars>
          <dgm:dir/>
          <dgm:animLvl val="lvl"/>
          <dgm:resizeHandles val="exact"/>
        </dgm:presLayoutVars>
      </dgm:prSet>
      <dgm:spPr/>
    </dgm:pt>
    <dgm:pt modelId="{14E474D3-B649-6646-BE5C-0942F9FD27EB}" type="pres">
      <dgm:prSet presAssocID="{52E0BC46-6FB0-9845-B13C-2667AAD1AC86}" presName="compNode" presStyleCnt="0"/>
      <dgm:spPr/>
    </dgm:pt>
    <dgm:pt modelId="{85443034-23CE-CD43-906B-0078A7BFB2CE}" type="pres">
      <dgm:prSet presAssocID="{52E0BC46-6FB0-9845-B13C-2667AAD1AC86}" presName="aNode" presStyleLbl="bgShp" presStyleIdx="0" presStyleCnt="6"/>
      <dgm:spPr/>
    </dgm:pt>
    <dgm:pt modelId="{93B17D7E-EBD3-0445-A073-6EF962348D2E}" type="pres">
      <dgm:prSet presAssocID="{52E0BC46-6FB0-9845-B13C-2667AAD1AC86}" presName="textNode" presStyleLbl="bgShp" presStyleIdx="0" presStyleCnt="6"/>
      <dgm:spPr/>
    </dgm:pt>
    <dgm:pt modelId="{BD8A74EE-D68B-F747-AEF2-B5F9F13C02CF}" type="pres">
      <dgm:prSet presAssocID="{52E0BC46-6FB0-9845-B13C-2667AAD1AC86}" presName="compChildNode" presStyleCnt="0"/>
      <dgm:spPr/>
    </dgm:pt>
    <dgm:pt modelId="{9F81D97D-E6F0-A347-BBB3-04F2B691189F}" type="pres">
      <dgm:prSet presAssocID="{52E0BC46-6FB0-9845-B13C-2667AAD1AC86}" presName="theInnerList" presStyleCnt="0"/>
      <dgm:spPr/>
    </dgm:pt>
    <dgm:pt modelId="{A78EA05E-D8EE-144E-B1FE-4C66C4025083}" type="pres">
      <dgm:prSet presAssocID="{9CCADAD1-38A9-2F47-90D4-D8BCF6EB8B25}" presName="childNode" presStyleLbl="node1" presStyleIdx="0" presStyleCnt="12">
        <dgm:presLayoutVars>
          <dgm:bulletEnabled val="1"/>
        </dgm:presLayoutVars>
      </dgm:prSet>
      <dgm:spPr/>
    </dgm:pt>
    <dgm:pt modelId="{DDE09A6F-2AE5-7F48-8603-F4C8B706CE5D}" type="pres">
      <dgm:prSet presAssocID="{9CCADAD1-38A9-2F47-90D4-D8BCF6EB8B25}" presName="aSpace2" presStyleCnt="0"/>
      <dgm:spPr/>
    </dgm:pt>
    <dgm:pt modelId="{D081A466-0BD5-4548-9AFF-189DCD2F4F81}" type="pres">
      <dgm:prSet presAssocID="{4A19D150-95E3-8D4D-896B-117B99B437D1}" presName="childNode" presStyleLbl="node1" presStyleIdx="1" presStyleCnt="12">
        <dgm:presLayoutVars>
          <dgm:bulletEnabled val="1"/>
        </dgm:presLayoutVars>
      </dgm:prSet>
      <dgm:spPr/>
    </dgm:pt>
    <dgm:pt modelId="{38E14FDE-E302-9D43-947B-1485200AE08F}" type="pres">
      <dgm:prSet presAssocID="{52E0BC46-6FB0-9845-B13C-2667AAD1AC86}" presName="aSpace" presStyleCnt="0"/>
      <dgm:spPr/>
    </dgm:pt>
    <dgm:pt modelId="{8184AABC-5379-5546-A840-3F4F894E09FA}" type="pres">
      <dgm:prSet presAssocID="{EAE3E420-10DE-344D-90A9-92F755E2325A}" presName="compNode" presStyleCnt="0"/>
      <dgm:spPr/>
    </dgm:pt>
    <dgm:pt modelId="{224F950B-8304-3548-B621-4809865FF532}" type="pres">
      <dgm:prSet presAssocID="{EAE3E420-10DE-344D-90A9-92F755E2325A}" presName="aNode" presStyleLbl="bgShp" presStyleIdx="1" presStyleCnt="6"/>
      <dgm:spPr/>
    </dgm:pt>
    <dgm:pt modelId="{9D146451-E4A4-BF49-B19D-19865E04212A}" type="pres">
      <dgm:prSet presAssocID="{EAE3E420-10DE-344D-90A9-92F755E2325A}" presName="textNode" presStyleLbl="bgShp" presStyleIdx="1" presStyleCnt="6"/>
      <dgm:spPr/>
    </dgm:pt>
    <dgm:pt modelId="{8ED1930A-C1E7-F741-B2D9-B5CE5F62CF41}" type="pres">
      <dgm:prSet presAssocID="{EAE3E420-10DE-344D-90A9-92F755E2325A}" presName="compChildNode" presStyleCnt="0"/>
      <dgm:spPr/>
    </dgm:pt>
    <dgm:pt modelId="{14EEAC3F-DE8A-9E4A-9A16-99241031B972}" type="pres">
      <dgm:prSet presAssocID="{EAE3E420-10DE-344D-90A9-92F755E2325A}" presName="theInnerList" presStyleCnt="0"/>
      <dgm:spPr/>
    </dgm:pt>
    <dgm:pt modelId="{84D835F0-7081-B441-9D6D-839DBD6EF113}" type="pres">
      <dgm:prSet presAssocID="{C13B3A35-A730-D94B-892B-2601EA1E8192}" presName="childNode" presStyleLbl="node1" presStyleIdx="2" presStyleCnt="12">
        <dgm:presLayoutVars>
          <dgm:bulletEnabled val="1"/>
        </dgm:presLayoutVars>
      </dgm:prSet>
      <dgm:spPr/>
    </dgm:pt>
    <dgm:pt modelId="{541DB93D-18A9-BC4C-82C2-F32A60D90B19}" type="pres">
      <dgm:prSet presAssocID="{C13B3A35-A730-D94B-892B-2601EA1E8192}" presName="aSpace2" presStyleCnt="0"/>
      <dgm:spPr/>
    </dgm:pt>
    <dgm:pt modelId="{9FB37250-15A1-104C-BF5B-5CE933361B72}" type="pres">
      <dgm:prSet presAssocID="{F44B5DCD-181C-8F44-8D8A-0AF7DA141FD4}" presName="childNode" presStyleLbl="node1" presStyleIdx="3" presStyleCnt="12">
        <dgm:presLayoutVars>
          <dgm:bulletEnabled val="1"/>
        </dgm:presLayoutVars>
      </dgm:prSet>
      <dgm:spPr/>
    </dgm:pt>
    <dgm:pt modelId="{2B43914D-86CD-4D44-A891-5DA389D1FA9C}" type="pres">
      <dgm:prSet presAssocID="{EAE3E420-10DE-344D-90A9-92F755E2325A}" presName="aSpace" presStyleCnt="0"/>
      <dgm:spPr/>
    </dgm:pt>
    <dgm:pt modelId="{739287A2-AF93-F64F-B3A6-622394373415}" type="pres">
      <dgm:prSet presAssocID="{B21C07BB-1D97-CE44-8E1F-E70BC74A3541}" presName="compNode" presStyleCnt="0"/>
      <dgm:spPr/>
    </dgm:pt>
    <dgm:pt modelId="{28E9725C-4F61-EB46-9CF9-F593E82AC0C8}" type="pres">
      <dgm:prSet presAssocID="{B21C07BB-1D97-CE44-8E1F-E70BC74A3541}" presName="aNode" presStyleLbl="bgShp" presStyleIdx="2" presStyleCnt="6"/>
      <dgm:spPr/>
    </dgm:pt>
    <dgm:pt modelId="{FF3D2E4C-E4A0-3046-9F9F-C994DC3B9730}" type="pres">
      <dgm:prSet presAssocID="{B21C07BB-1D97-CE44-8E1F-E70BC74A3541}" presName="textNode" presStyleLbl="bgShp" presStyleIdx="2" presStyleCnt="6"/>
      <dgm:spPr/>
    </dgm:pt>
    <dgm:pt modelId="{98C7B85C-1AF6-A84F-AFBE-C6997F0A3831}" type="pres">
      <dgm:prSet presAssocID="{B21C07BB-1D97-CE44-8E1F-E70BC74A3541}" presName="compChildNode" presStyleCnt="0"/>
      <dgm:spPr/>
    </dgm:pt>
    <dgm:pt modelId="{DE0197B1-33E7-FD4E-A5D1-97682EF26820}" type="pres">
      <dgm:prSet presAssocID="{B21C07BB-1D97-CE44-8E1F-E70BC74A3541}" presName="theInnerList" presStyleCnt="0"/>
      <dgm:spPr/>
    </dgm:pt>
    <dgm:pt modelId="{5B24A019-6C05-164F-85C1-BF6C09320B78}" type="pres">
      <dgm:prSet presAssocID="{AF51C82D-3636-9E46-9BC2-D0CFCACE8F37}" presName="childNode" presStyleLbl="node1" presStyleIdx="4" presStyleCnt="12">
        <dgm:presLayoutVars>
          <dgm:bulletEnabled val="1"/>
        </dgm:presLayoutVars>
      </dgm:prSet>
      <dgm:spPr/>
    </dgm:pt>
    <dgm:pt modelId="{E9A9B5F6-9054-9745-AD97-C06242677272}" type="pres">
      <dgm:prSet presAssocID="{AF51C82D-3636-9E46-9BC2-D0CFCACE8F37}" presName="aSpace2" presStyleCnt="0"/>
      <dgm:spPr/>
    </dgm:pt>
    <dgm:pt modelId="{F3877A39-A666-064B-B229-06EC575B7745}" type="pres">
      <dgm:prSet presAssocID="{3876214B-0220-7C46-B482-9A99C30E069B}" presName="childNode" presStyleLbl="node1" presStyleIdx="5" presStyleCnt="12">
        <dgm:presLayoutVars>
          <dgm:bulletEnabled val="1"/>
        </dgm:presLayoutVars>
      </dgm:prSet>
      <dgm:spPr/>
    </dgm:pt>
    <dgm:pt modelId="{2D09D5D0-BCBC-B14A-B235-AC207902A51F}" type="pres">
      <dgm:prSet presAssocID="{B21C07BB-1D97-CE44-8E1F-E70BC74A3541}" presName="aSpace" presStyleCnt="0"/>
      <dgm:spPr/>
    </dgm:pt>
    <dgm:pt modelId="{AA6A6FD0-B82D-E746-A50A-5334C6E94134}" type="pres">
      <dgm:prSet presAssocID="{6B6408C3-56E2-AB48-9FEB-F6682FA84A4B}" presName="compNode" presStyleCnt="0"/>
      <dgm:spPr/>
    </dgm:pt>
    <dgm:pt modelId="{2A0CC776-E77D-7B43-BB92-51B2FA36E2AB}" type="pres">
      <dgm:prSet presAssocID="{6B6408C3-56E2-AB48-9FEB-F6682FA84A4B}" presName="aNode" presStyleLbl="bgShp" presStyleIdx="3" presStyleCnt="6"/>
      <dgm:spPr/>
    </dgm:pt>
    <dgm:pt modelId="{7000D2CF-E03C-3D4E-889C-FE4C1D27CF8F}" type="pres">
      <dgm:prSet presAssocID="{6B6408C3-56E2-AB48-9FEB-F6682FA84A4B}" presName="textNode" presStyleLbl="bgShp" presStyleIdx="3" presStyleCnt="6"/>
      <dgm:spPr/>
    </dgm:pt>
    <dgm:pt modelId="{BFAF5AD2-3ED6-1348-931E-EC6150CBD47B}" type="pres">
      <dgm:prSet presAssocID="{6B6408C3-56E2-AB48-9FEB-F6682FA84A4B}" presName="compChildNode" presStyleCnt="0"/>
      <dgm:spPr/>
    </dgm:pt>
    <dgm:pt modelId="{1EC3F416-D2DC-0645-8D52-478389256588}" type="pres">
      <dgm:prSet presAssocID="{6B6408C3-56E2-AB48-9FEB-F6682FA84A4B}" presName="theInnerList" presStyleCnt="0"/>
      <dgm:spPr/>
    </dgm:pt>
    <dgm:pt modelId="{D43FC385-14BC-B94E-B34B-F1EE848F1DB8}" type="pres">
      <dgm:prSet presAssocID="{C3150720-6D0C-5446-A9D4-DFB3E126C6EC}" presName="childNode" presStyleLbl="node1" presStyleIdx="6" presStyleCnt="12">
        <dgm:presLayoutVars>
          <dgm:bulletEnabled val="1"/>
        </dgm:presLayoutVars>
      </dgm:prSet>
      <dgm:spPr/>
    </dgm:pt>
    <dgm:pt modelId="{F42CB356-799C-7D41-8959-B43BDA51AFBB}" type="pres">
      <dgm:prSet presAssocID="{C3150720-6D0C-5446-A9D4-DFB3E126C6EC}" presName="aSpace2" presStyleCnt="0"/>
      <dgm:spPr/>
    </dgm:pt>
    <dgm:pt modelId="{BD89B61F-17C4-E446-93FE-F994CD5A8681}" type="pres">
      <dgm:prSet presAssocID="{D09547E8-8476-D24B-ABE3-20FBE3FA541D}" presName="childNode" presStyleLbl="node1" presStyleIdx="7" presStyleCnt="12">
        <dgm:presLayoutVars>
          <dgm:bulletEnabled val="1"/>
        </dgm:presLayoutVars>
      </dgm:prSet>
      <dgm:spPr/>
    </dgm:pt>
    <dgm:pt modelId="{1EEA1868-F512-5144-8109-A8BA5EAA27C6}" type="pres">
      <dgm:prSet presAssocID="{6B6408C3-56E2-AB48-9FEB-F6682FA84A4B}" presName="aSpace" presStyleCnt="0"/>
      <dgm:spPr/>
    </dgm:pt>
    <dgm:pt modelId="{FC0818E4-0B36-F846-8F8E-8374D5B9BD15}" type="pres">
      <dgm:prSet presAssocID="{88CEABED-C0D2-A541-8284-81B3069B8695}" presName="compNode" presStyleCnt="0"/>
      <dgm:spPr/>
    </dgm:pt>
    <dgm:pt modelId="{7FE9CB59-5ECA-9740-B3C3-7CFA6EA6DA07}" type="pres">
      <dgm:prSet presAssocID="{88CEABED-C0D2-A541-8284-81B3069B8695}" presName="aNode" presStyleLbl="bgShp" presStyleIdx="4" presStyleCnt="6"/>
      <dgm:spPr/>
    </dgm:pt>
    <dgm:pt modelId="{D82650FB-3A79-7A47-899A-45E7DB4C51BA}" type="pres">
      <dgm:prSet presAssocID="{88CEABED-C0D2-A541-8284-81B3069B8695}" presName="textNode" presStyleLbl="bgShp" presStyleIdx="4" presStyleCnt="6"/>
      <dgm:spPr/>
    </dgm:pt>
    <dgm:pt modelId="{CC7853E0-D33E-5B45-872E-2716EE09ACA8}" type="pres">
      <dgm:prSet presAssocID="{88CEABED-C0D2-A541-8284-81B3069B8695}" presName="compChildNode" presStyleCnt="0"/>
      <dgm:spPr/>
    </dgm:pt>
    <dgm:pt modelId="{9DFB979E-F18F-294F-B42E-70A55E72E3D2}" type="pres">
      <dgm:prSet presAssocID="{88CEABED-C0D2-A541-8284-81B3069B8695}" presName="theInnerList" presStyleCnt="0"/>
      <dgm:spPr/>
    </dgm:pt>
    <dgm:pt modelId="{D8168093-A7B5-8D40-87D5-4657F52DEF30}" type="pres">
      <dgm:prSet presAssocID="{38C62E20-2836-9E42-9223-ED89B2988D1E}" presName="childNode" presStyleLbl="node1" presStyleIdx="8" presStyleCnt="12">
        <dgm:presLayoutVars>
          <dgm:bulletEnabled val="1"/>
        </dgm:presLayoutVars>
      </dgm:prSet>
      <dgm:spPr/>
    </dgm:pt>
    <dgm:pt modelId="{A499D140-9500-314C-93D6-9A10136A0538}" type="pres">
      <dgm:prSet presAssocID="{38C62E20-2836-9E42-9223-ED89B2988D1E}" presName="aSpace2" presStyleCnt="0"/>
      <dgm:spPr/>
    </dgm:pt>
    <dgm:pt modelId="{EF1B17F6-C5F3-C649-8CAF-7ADC2EB5FF13}" type="pres">
      <dgm:prSet presAssocID="{322EF2E2-B649-4642-AA0E-8811F1FAF0A2}" presName="childNode" presStyleLbl="node1" presStyleIdx="9" presStyleCnt="12">
        <dgm:presLayoutVars>
          <dgm:bulletEnabled val="1"/>
        </dgm:presLayoutVars>
      </dgm:prSet>
      <dgm:spPr/>
    </dgm:pt>
    <dgm:pt modelId="{AC794E69-42E7-0342-A770-C965E528C642}" type="pres">
      <dgm:prSet presAssocID="{88CEABED-C0D2-A541-8284-81B3069B8695}" presName="aSpace" presStyleCnt="0"/>
      <dgm:spPr/>
    </dgm:pt>
    <dgm:pt modelId="{D1AF3321-B970-284E-8848-0E3419AD1FF6}" type="pres">
      <dgm:prSet presAssocID="{5B72CC53-96FA-204A-A626-D6CCEC6150D5}" presName="compNode" presStyleCnt="0"/>
      <dgm:spPr/>
    </dgm:pt>
    <dgm:pt modelId="{D339864D-A7BA-6B48-A630-25EF8733BD9A}" type="pres">
      <dgm:prSet presAssocID="{5B72CC53-96FA-204A-A626-D6CCEC6150D5}" presName="aNode" presStyleLbl="bgShp" presStyleIdx="5" presStyleCnt="6"/>
      <dgm:spPr/>
    </dgm:pt>
    <dgm:pt modelId="{67CD0480-C887-1849-9135-452B8CD77080}" type="pres">
      <dgm:prSet presAssocID="{5B72CC53-96FA-204A-A626-D6CCEC6150D5}" presName="textNode" presStyleLbl="bgShp" presStyleIdx="5" presStyleCnt="6"/>
      <dgm:spPr/>
    </dgm:pt>
    <dgm:pt modelId="{96097F86-3E03-3645-ACB4-0C63F35AFCC4}" type="pres">
      <dgm:prSet presAssocID="{5B72CC53-96FA-204A-A626-D6CCEC6150D5}" presName="compChildNode" presStyleCnt="0"/>
      <dgm:spPr/>
    </dgm:pt>
    <dgm:pt modelId="{AD7994FD-AC5A-F342-B229-1D2BFF942772}" type="pres">
      <dgm:prSet presAssocID="{5B72CC53-96FA-204A-A626-D6CCEC6150D5}" presName="theInnerList" presStyleCnt="0"/>
      <dgm:spPr/>
    </dgm:pt>
    <dgm:pt modelId="{11EB0273-5940-8740-BBD2-25963BCD1277}" type="pres">
      <dgm:prSet presAssocID="{B17917E4-A4F9-6741-93E8-D2D8D41E4700}" presName="childNode" presStyleLbl="node1" presStyleIdx="10" presStyleCnt="12">
        <dgm:presLayoutVars>
          <dgm:bulletEnabled val="1"/>
        </dgm:presLayoutVars>
      </dgm:prSet>
      <dgm:spPr/>
    </dgm:pt>
    <dgm:pt modelId="{B37AECF1-A97E-4345-AE95-FDA543E3F987}" type="pres">
      <dgm:prSet presAssocID="{B17917E4-A4F9-6741-93E8-D2D8D41E4700}" presName="aSpace2" presStyleCnt="0"/>
      <dgm:spPr/>
    </dgm:pt>
    <dgm:pt modelId="{C65BCBD2-A2F9-8A4E-A4AD-A1DD77C7DC78}" type="pres">
      <dgm:prSet presAssocID="{B6353ADD-C084-674B-8CCA-31DE5208F988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ACCF2D06-E527-DA4B-BC0A-65E297AE4001}" srcId="{8F8C8FA6-45A3-6844-B940-A4191EAB78DF}" destId="{88CEABED-C0D2-A541-8284-81B3069B8695}" srcOrd="4" destOrd="0" parTransId="{E96F98CD-6716-8C43-97A6-9CFE5AD06A5E}" sibTransId="{1C5B26AD-FDC4-4C4D-8A18-53714D8250D3}"/>
    <dgm:cxn modelId="{000E601E-B537-014A-B0C0-3B9808D2390F}" srcId="{6B6408C3-56E2-AB48-9FEB-F6682FA84A4B}" destId="{C3150720-6D0C-5446-A9D4-DFB3E126C6EC}" srcOrd="0" destOrd="0" parTransId="{E09755D6-7E1E-4D4C-88A2-F82310D1AB2C}" sibTransId="{ECAB01F0-3763-F64A-A9C4-D7BC1C61351D}"/>
    <dgm:cxn modelId="{DC94DB22-DD2E-7644-9C6F-E18FF583EFEE}" type="presOf" srcId="{C3150720-6D0C-5446-A9D4-DFB3E126C6EC}" destId="{D43FC385-14BC-B94E-B34B-F1EE848F1DB8}" srcOrd="0" destOrd="0" presId="urn:microsoft.com/office/officeart/2005/8/layout/lProcess2"/>
    <dgm:cxn modelId="{DAE07C24-80A6-E74D-85CC-6BDB38F33806}" srcId="{88CEABED-C0D2-A541-8284-81B3069B8695}" destId="{38C62E20-2836-9E42-9223-ED89B2988D1E}" srcOrd="0" destOrd="0" parTransId="{85146A65-C548-0D4C-80EF-976500B3D018}" sibTransId="{D968A7F9-EEEC-3A49-9733-77584DD1B85B}"/>
    <dgm:cxn modelId="{DDD83C37-52E3-0B4C-A2C1-D6D3E678B76D}" type="presOf" srcId="{9CCADAD1-38A9-2F47-90D4-D8BCF6EB8B25}" destId="{A78EA05E-D8EE-144E-B1FE-4C66C4025083}" srcOrd="0" destOrd="0" presId="urn:microsoft.com/office/officeart/2005/8/layout/lProcess2"/>
    <dgm:cxn modelId="{08B9BD3D-17EE-F34C-A478-280247B70FD8}" type="presOf" srcId="{88CEABED-C0D2-A541-8284-81B3069B8695}" destId="{D82650FB-3A79-7A47-899A-45E7DB4C51BA}" srcOrd="1" destOrd="0" presId="urn:microsoft.com/office/officeart/2005/8/layout/lProcess2"/>
    <dgm:cxn modelId="{6D2E4164-BB46-2A4C-94C7-89784667CB0A}" srcId="{B21C07BB-1D97-CE44-8E1F-E70BC74A3541}" destId="{3876214B-0220-7C46-B482-9A99C30E069B}" srcOrd="1" destOrd="0" parTransId="{ADA6684E-F0DB-884D-939E-C9E808D5C9A1}" sibTransId="{2198DC2B-56CB-5444-9775-3AD52F15466B}"/>
    <dgm:cxn modelId="{B711B147-7A0A-894F-B301-E4BF49B1C2BE}" srcId="{52E0BC46-6FB0-9845-B13C-2667AAD1AC86}" destId="{9CCADAD1-38A9-2F47-90D4-D8BCF6EB8B25}" srcOrd="0" destOrd="0" parTransId="{7D347FA1-3B7F-7D4C-A7E9-C8482788C9E6}" sibTransId="{DF32E9AC-F2B8-044F-AC94-F61076956CFF}"/>
    <dgm:cxn modelId="{B820FA48-3BFE-1447-BEB3-7B41C465456C}" type="presOf" srcId="{52E0BC46-6FB0-9845-B13C-2667AAD1AC86}" destId="{85443034-23CE-CD43-906B-0078A7BFB2CE}" srcOrd="0" destOrd="0" presId="urn:microsoft.com/office/officeart/2005/8/layout/lProcess2"/>
    <dgm:cxn modelId="{29E7B349-F86A-E140-B810-93836A3C7558}" srcId="{EAE3E420-10DE-344D-90A9-92F755E2325A}" destId="{F44B5DCD-181C-8F44-8D8A-0AF7DA141FD4}" srcOrd="1" destOrd="0" parTransId="{CE7EE97C-5CBA-6943-B7AF-BA3CAD2144C9}" sibTransId="{F4F24D95-F1B0-5048-B4C4-0BE633045E32}"/>
    <dgm:cxn modelId="{F5CBB54A-898F-9D42-9F7A-98D4044955F6}" type="presOf" srcId="{AF51C82D-3636-9E46-9BC2-D0CFCACE8F37}" destId="{5B24A019-6C05-164F-85C1-BF6C09320B78}" srcOrd="0" destOrd="0" presId="urn:microsoft.com/office/officeart/2005/8/layout/lProcess2"/>
    <dgm:cxn modelId="{E719706D-55F9-BF4C-8B04-57D31653CC4A}" srcId="{8F8C8FA6-45A3-6844-B940-A4191EAB78DF}" destId="{6B6408C3-56E2-AB48-9FEB-F6682FA84A4B}" srcOrd="3" destOrd="0" parTransId="{B41BA5DA-DD9E-F643-9014-6D4B88A0AE9C}" sibTransId="{E2CC67D0-540C-8946-94C1-61DA8E966B6D}"/>
    <dgm:cxn modelId="{4EEA134F-5979-774E-9DFF-272AA6F1F6C0}" type="presOf" srcId="{B21C07BB-1D97-CE44-8E1F-E70BC74A3541}" destId="{FF3D2E4C-E4A0-3046-9F9F-C994DC3B9730}" srcOrd="1" destOrd="0" presId="urn:microsoft.com/office/officeart/2005/8/layout/lProcess2"/>
    <dgm:cxn modelId="{D7019C4F-FE46-D04D-B005-5DAF88ED4A07}" srcId="{88CEABED-C0D2-A541-8284-81B3069B8695}" destId="{322EF2E2-B649-4642-AA0E-8811F1FAF0A2}" srcOrd="1" destOrd="0" parTransId="{9BF8121D-85E3-AE47-BDF1-D99791685798}" sibTransId="{0F0B4B05-CAD4-E443-A5A2-D375F1980EAB}"/>
    <dgm:cxn modelId="{CCE7EE4F-103D-744F-A6F4-CF1BEF3DD3BA}" srcId="{52E0BC46-6FB0-9845-B13C-2667AAD1AC86}" destId="{4A19D150-95E3-8D4D-896B-117B99B437D1}" srcOrd="1" destOrd="0" parTransId="{2FEE0065-1BCB-C842-AFE7-FF7E0F5C2F95}" sibTransId="{36FE940A-0D44-024E-838A-88D78EA7E8FF}"/>
    <dgm:cxn modelId="{AD76CA71-8427-EB46-8773-C7D58C987124}" srcId="{5B72CC53-96FA-204A-A626-D6CCEC6150D5}" destId="{B17917E4-A4F9-6741-93E8-D2D8D41E4700}" srcOrd="0" destOrd="0" parTransId="{4F505F4D-D603-3940-A1D9-48B2874C3380}" sibTransId="{2789E5A2-8DC1-2D42-AB8D-FCDE90D18880}"/>
    <dgm:cxn modelId="{529B6D73-1116-1F49-AE27-8F882B2FE1DB}" type="presOf" srcId="{8F8C8FA6-45A3-6844-B940-A4191EAB78DF}" destId="{5515C1C7-567B-E545-AAEE-89D41F463644}" srcOrd="0" destOrd="0" presId="urn:microsoft.com/office/officeart/2005/8/layout/lProcess2"/>
    <dgm:cxn modelId="{F272C275-4A75-4F41-BAF8-6A64C9D7EF16}" type="presOf" srcId="{38C62E20-2836-9E42-9223-ED89B2988D1E}" destId="{D8168093-A7B5-8D40-87D5-4657F52DEF30}" srcOrd="0" destOrd="0" presId="urn:microsoft.com/office/officeart/2005/8/layout/lProcess2"/>
    <dgm:cxn modelId="{A8C6B676-0545-CE43-99AF-35F6A63D62F5}" type="presOf" srcId="{F44B5DCD-181C-8F44-8D8A-0AF7DA141FD4}" destId="{9FB37250-15A1-104C-BF5B-5CE933361B72}" srcOrd="0" destOrd="0" presId="urn:microsoft.com/office/officeart/2005/8/layout/lProcess2"/>
    <dgm:cxn modelId="{1647DF7E-B86E-8B49-ACD5-1FB5F6A544EF}" type="presOf" srcId="{4A19D150-95E3-8D4D-896B-117B99B437D1}" destId="{D081A466-0BD5-4548-9AFF-189DCD2F4F81}" srcOrd="0" destOrd="0" presId="urn:microsoft.com/office/officeart/2005/8/layout/lProcess2"/>
    <dgm:cxn modelId="{67F13C83-BFE1-4E42-8CC7-526D882F906D}" type="presOf" srcId="{52E0BC46-6FB0-9845-B13C-2667AAD1AC86}" destId="{93B17D7E-EBD3-0445-A073-6EF962348D2E}" srcOrd="1" destOrd="0" presId="urn:microsoft.com/office/officeart/2005/8/layout/lProcess2"/>
    <dgm:cxn modelId="{B135A087-1070-1C45-8B56-BD6E979D72BA}" type="presOf" srcId="{D09547E8-8476-D24B-ABE3-20FBE3FA541D}" destId="{BD89B61F-17C4-E446-93FE-F994CD5A8681}" srcOrd="0" destOrd="0" presId="urn:microsoft.com/office/officeart/2005/8/layout/lProcess2"/>
    <dgm:cxn modelId="{DD98618C-6F94-BB45-AD44-0C323DF646F1}" srcId="{6B6408C3-56E2-AB48-9FEB-F6682FA84A4B}" destId="{D09547E8-8476-D24B-ABE3-20FBE3FA541D}" srcOrd="1" destOrd="0" parTransId="{50B004C4-5852-4E4E-AC32-CD19E29900F8}" sibTransId="{071C8068-0015-E947-86AD-E1CE98056D75}"/>
    <dgm:cxn modelId="{D69D128D-AFA9-534E-833C-89F88BCF7A86}" type="presOf" srcId="{B21C07BB-1D97-CE44-8E1F-E70BC74A3541}" destId="{28E9725C-4F61-EB46-9CF9-F593E82AC0C8}" srcOrd="0" destOrd="0" presId="urn:microsoft.com/office/officeart/2005/8/layout/lProcess2"/>
    <dgm:cxn modelId="{672C2BA1-8117-574E-96CE-5C0811501D3A}" type="presOf" srcId="{EAE3E420-10DE-344D-90A9-92F755E2325A}" destId="{224F950B-8304-3548-B621-4809865FF532}" srcOrd="0" destOrd="0" presId="urn:microsoft.com/office/officeart/2005/8/layout/lProcess2"/>
    <dgm:cxn modelId="{2C5B15A3-79E1-CA4E-985F-B5DAFF4E96D9}" type="presOf" srcId="{5B72CC53-96FA-204A-A626-D6CCEC6150D5}" destId="{67CD0480-C887-1849-9135-452B8CD77080}" srcOrd="1" destOrd="0" presId="urn:microsoft.com/office/officeart/2005/8/layout/lProcess2"/>
    <dgm:cxn modelId="{D6942DAA-9748-154E-9EF0-1039ADA27319}" type="presOf" srcId="{3876214B-0220-7C46-B482-9A99C30E069B}" destId="{F3877A39-A666-064B-B229-06EC575B7745}" srcOrd="0" destOrd="0" presId="urn:microsoft.com/office/officeart/2005/8/layout/lProcess2"/>
    <dgm:cxn modelId="{4341C9AB-B18C-6C40-BB20-27D3EB4CF718}" srcId="{8F8C8FA6-45A3-6844-B940-A4191EAB78DF}" destId="{5B72CC53-96FA-204A-A626-D6CCEC6150D5}" srcOrd="5" destOrd="0" parTransId="{504D7F69-6889-A949-9274-728FB6BA1BBC}" sibTransId="{391A0AC2-3AA1-684B-901E-CA83FE4A082F}"/>
    <dgm:cxn modelId="{DD21BEAD-1716-7C47-8AA3-BCF2C37F0025}" srcId="{B21C07BB-1D97-CE44-8E1F-E70BC74A3541}" destId="{AF51C82D-3636-9E46-9BC2-D0CFCACE8F37}" srcOrd="0" destOrd="0" parTransId="{650761B9-314F-5C46-9390-8E216C00843A}" sibTransId="{B1D33156-1721-2644-99B2-304D46BC987A}"/>
    <dgm:cxn modelId="{286EEAB7-2814-F64E-B883-60BD2007D370}" type="presOf" srcId="{B17917E4-A4F9-6741-93E8-D2D8D41E4700}" destId="{11EB0273-5940-8740-BBD2-25963BCD1277}" srcOrd="0" destOrd="0" presId="urn:microsoft.com/office/officeart/2005/8/layout/lProcess2"/>
    <dgm:cxn modelId="{C1EB72BB-7ED5-A147-B8E6-763ADF8752AC}" srcId="{EAE3E420-10DE-344D-90A9-92F755E2325A}" destId="{C13B3A35-A730-D94B-892B-2601EA1E8192}" srcOrd="0" destOrd="0" parTransId="{678A3FA4-7B83-3D4A-A65E-990DE950736C}" sibTransId="{C26D39B1-2B04-5246-9116-CB015B906587}"/>
    <dgm:cxn modelId="{A03F1AC3-F5D5-4C46-B7E5-D0246774AB93}" type="presOf" srcId="{88CEABED-C0D2-A541-8284-81B3069B8695}" destId="{7FE9CB59-5ECA-9740-B3C3-7CFA6EA6DA07}" srcOrd="0" destOrd="0" presId="urn:microsoft.com/office/officeart/2005/8/layout/lProcess2"/>
    <dgm:cxn modelId="{879DC3C3-1B44-C349-9661-FB17DA664D96}" type="presOf" srcId="{C13B3A35-A730-D94B-892B-2601EA1E8192}" destId="{84D835F0-7081-B441-9D6D-839DBD6EF113}" srcOrd="0" destOrd="0" presId="urn:microsoft.com/office/officeart/2005/8/layout/lProcess2"/>
    <dgm:cxn modelId="{A75E7DC9-8CEF-E44B-865D-923D4E244DD7}" type="presOf" srcId="{6B6408C3-56E2-AB48-9FEB-F6682FA84A4B}" destId="{2A0CC776-E77D-7B43-BB92-51B2FA36E2AB}" srcOrd="0" destOrd="0" presId="urn:microsoft.com/office/officeart/2005/8/layout/lProcess2"/>
    <dgm:cxn modelId="{EE02EFCE-12D7-8249-BDF4-D0B48CC7766D}" srcId="{8F8C8FA6-45A3-6844-B940-A4191EAB78DF}" destId="{EAE3E420-10DE-344D-90A9-92F755E2325A}" srcOrd="1" destOrd="0" parTransId="{D0B4DC1A-4E46-1740-AAFB-F0106B08A430}" sibTransId="{BB3D441A-0F7E-D641-857B-9E48547D2F4F}"/>
    <dgm:cxn modelId="{1AD422D1-DDD7-1B40-A628-E1CF6162D0DF}" type="presOf" srcId="{EAE3E420-10DE-344D-90A9-92F755E2325A}" destId="{9D146451-E4A4-BF49-B19D-19865E04212A}" srcOrd="1" destOrd="0" presId="urn:microsoft.com/office/officeart/2005/8/layout/lProcess2"/>
    <dgm:cxn modelId="{8F04E4DE-5A0B-0A42-B698-CCDBDD3CFB80}" type="presOf" srcId="{6B6408C3-56E2-AB48-9FEB-F6682FA84A4B}" destId="{7000D2CF-E03C-3D4E-889C-FE4C1D27CF8F}" srcOrd="1" destOrd="0" presId="urn:microsoft.com/office/officeart/2005/8/layout/lProcess2"/>
    <dgm:cxn modelId="{B41F06E5-13D3-364E-9B7F-725824D69C6F}" srcId="{8F8C8FA6-45A3-6844-B940-A4191EAB78DF}" destId="{B21C07BB-1D97-CE44-8E1F-E70BC74A3541}" srcOrd="2" destOrd="0" parTransId="{F87BDEB0-AE48-0C4A-8DE2-5F1F2BF35965}" sibTransId="{721E75E1-D032-7049-80EE-6F49EE54E400}"/>
    <dgm:cxn modelId="{9B0A7DE6-56A5-E241-AEEA-17AB8D69C1A5}" type="presOf" srcId="{B6353ADD-C084-674B-8CCA-31DE5208F988}" destId="{C65BCBD2-A2F9-8A4E-A4AD-A1DD77C7DC78}" srcOrd="0" destOrd="0" presId="urn:microsoft.com/office/officeart/2005/8/layout/lProcess2"/>
    <dgm:cxn modelId="{54F67EE6-765F-8F43-8B21-E8A27A928BBF}" type="presOf" srcId="{5B72CC53-96FA-204A-A626-D6CCEC6150D5}" destId="{D339864D-A7BA-6B48-A630-25EF8733BD9A}" srcOrd="0" destOrd="0" presId="urn:microsoft.com/office/officeart/2005/8/layout/lProcess2"/>
    <dgm:cxn modelId="{B17C41ED-FA0B-244C-9F1A-5AD1E0C2598D}" srcId="{8F8C8FA6-45A3-6844-B940-A4191EAB78DF}" destId="{52E0BC46-6FB0-9845-B13C-2667AAD1AC86}" srcOrd="0" destOrd="0" parTransId="{5E2DF3BB-8BD6-3B44-A672-F2CE9701D22F}" sibTransId="{9BD3EB01-F6D0-9B46-8B96-38987129B84B}"/>
    <dgm:cxn modelId="{0C92C9EE-2066-C54D-B854-DD37DF2F85F7}" srcId="{5B72CC53-96FA-204A-A626-D6CCEC6150D5}" destId="{B6353ADD-C084-674B-8CCA-31DE5208F988}" srcOrd="1" destOrd="0" parTransId="{7750B618-1852-634C-9D2E-3FBB8C9BE647}" sibTransId="{939E65C6-4C50-3A4C-A43F-E9A8B7CC82E7}"/>
    <dgm:cxn modelId="{1CEBE4FA-FF63-074D-9854-F304753B1DE4}" type="presOf" srcId="{322EF2E2-B649-4642-AA0E-8811F1FAF0A2}" destId="{EF1B17F6-C5F3-C649-8CAF-7ADC2EB5FF13}" srcOrd="0" destOrd="0" presId="urn:microsoft.com/office/officeart/2005/8/layout/lProcess2"/>
    <dgm:cxn modelId="{08A0FE11-0CE9-2E44-8CDE-1C5C6A697F04}" type="presParOf" srcId="{5515C1C7-567B-E545-AAEE-89D41F463644}" destId="{14E474D3-B649-6646-BE5C-0942F9FD27EB}" srcOrd="0" destOrd="0" presId="urn:microsoft.com/office/officeart/2005/8/layout/lProcess2"/>
    <dgm:cxn modelId="{208A4351-B0AF-674C-ABE6-4E1C87426093}" type="presParOf" srcId="{14E474D3-B649-6646-BE5C-0942F9FD27EB}" destId="{85443034-23CE-CD43-906B-0078A7BFB2CE}" srcOrd="0" destOrd="0" presId="urn:microsoft.com/office/officeart/2005/8/layout/lProcess2"/>
    <dgm:cxn modelId="{0D18E69D-AFD1-8D43-9A51-7A9C117236C4}" type="presParOf" srcId="{14E474D3-B649-6646-BE5C-0942F9FD27EB}" destId="{93B17D7E-EBD3-0445-A073-6EF962348D2E}" srcOrd="1" destOrd="0" presId="urn:microsoft.com/office/officeart/2005/8/layout/lProcess2"/>
    <dgm:cxn modelId="{3915DCFC-A34D-2B4C-80A3-28B25AFBEE9A}" type="presParOf" srcId="{14E474D3-B649-6646-BE5C-0942F9FD27EB}" destId="{BD8A74EE-D68B-F747-AEF2-B5F9F13C02CF}" srcOrd="2" destOrd="0" presId="urn:microsoft.com/office/officeart/2005/8/layout/lProcess2"/>
    <dgm:cxn modelId="{4A3B8E11-6309-CD44-AC2F-EBBA9EC26EEF}" type="presParOf" srcId="{BD8A74EE-D68B-F747-AEF2-B5F9F13C02CF}" destId="{9F81D97D-E6F0-A347-BBB3-04F2B691189F}" srcOrd="0" destOrd="0" presId="urn:microsoft.com/office/officeart/2005/8/layout/lProcess2"/>
    <dgm:cxn modelId="{38B493F6-D382-4A47-B8A5-6FDF21ED2818}" type="presParOf" srcId="{9F81D97D-E6F0-A347-BBB3-04F2B691189F}" destId="{A78EA05E-D8EE-144E-B1FE-4C66C4025083}" srcOrd="0" destOrd="0" presId="urn:microsoft.com/office/officeart/2005/8/layout/lProcess2"/>
    <dgm:cxn modelId="{A2C5D563-AA60-F346-A0BE-7774DB5F5DEA}" type="presParOf" srcId="{9F81D97D-E6F0-A347-BBB3-04F2B691189F}" destId="{DDE09A6F-2AE5-7F48-8603-F4C8B706CE5D}" srcOrd="1" destOrd="0" presId="urn:microsoft.com/office/officeart/2005/8/layout/lProcess2"/>
    <dgm:cxn modelId="{5CA4A5A5-BB73-A942-9C78-97056CF267DF}" type="presParOf" srcId="{9F81D97D-E6F0-A347-BBB3-04F2B691189F}" destId="{D081A466-0BD5-4548-9AFF-189DCD2F4F81}" srcOrd="2" destOrd="0" presId="urn:microsoft.com/office/officeart/2005/8/layout/lProcess2"/>
    <dgm:cxn modelId="{146A0D31-434D-D844-840F-FECE1877BEF2}" type="presParOf" srcId="{5515C1C7-567B-E545-AAEE-89D41F463644}" destId="{38E14FDE-E302-9D43-947B-1485200AE08F}" srcOrd="1" destOrd="0" presId="urn:microsoft.com/office/officeart/2005/8/layout/lProcess2"/>
    <dgm:cxn modelId="{A5789845-0A02-3E4D-908A-D02CFD44C2E5}" type="presParOf" srcId="{5515C1C7-567B-E545-AAEE-89D41F463644}" destId="{8184AABC-5379-5546-A840-3F4F894E09FA}" srcOrd="2" destOrd="0" presId="urn:microsoft.com/office/officeart/2005/8/layout/lProcess2"/>
    <dgm:cxn modelId="{0570874E-F49D-464D-9B24-310B6449B186}" type="presParOf" srcId="{8184AABC-5379-5546-A840-3F4F894E09FA}" destId="{224F950B-8304-3548-B621-4809865FF532}" srcOrd="0" destOrd="0" presId="urn:microsoft.com/office/officeart/2005/8/layout/lProcess2"/>
    <dgm:cxn modelId="{B6620A9C-2D40-1D40-9442-2E179A9D15E8}" type="presParOf" srcId="{8184AABC-5379-5546-A840-3F4F894E09FA}" destId="{9D146451-E4A4-BF49-B19D-19865E04212A}" srcOrd="1" destOrd="0" presId="urn:microsoft.com/office/officeart/2005/8/layout/lProcess2"/>
    <dgm:cxn modelId="{0D6AF3AD-CCAB-FF4F-A301-62B3AC61D1FD}" type="presParOf" srcId="{8184AABC-5379-5546-A840-3F4F894E09FA}" destId="{8ED1930A-C1E7-F741-B2D9-B5CE5F62CF41}" srcOrd="2" destOrd="0" presId="urn:microsoft.com/office/officeart/2005/8/layout/lProcess2"/>
    <dgm:cxn modelId="{F5F4B44B-2073-1B4A-BC4C-7099203373CD}" type="presParOf" srcId="{8ED1930A-C1E7-F741-B2D9-B5CE5F62CF41}" destId="{14EEAC3F-DE8A-9E4A-9A16-99241031B972}" srcOrd="0" destOrd="0" presId="urn:microsoft.com/office/officeart/2005/8/layout/lProcess2"/>
    <dgm:cxn modelId="{D9CDDFFF-0926-EF4E-BFA1-CBB0DD288169}" type="presParOf" srcId="{14EEAC3F-DE8A-9E4A-9A16-99241031B972}" destId="{84D835F0-7081-B441-9D6D-839DBD6EF113}" srcOrd="0" destOrd="0" presId="urn:microsoft.com/office/officeart/2005/8/layout/lProcess2"/>
    <dgm:cxn modelId="{744A2B2A-F3F9-AC46-9D68-AB1647355CDD}" type="presParOf" srcId="{14EEAC3F-DE8A-9E4A-9A16-99241031B972}" destId="{541DB93D-18A9-BC4C-82C2-F32A60D90B19}" srcOrd="1" destOrd="0" presId="urn:microsoft.com/office/officeart/2005/8/layout/lProcess2"/>
    <dgm:cxn modelId="{85E554CD-3980-354C-B619-9917EFB45163}" type="presParOf" srcId="{14EEAC3F-DE8A-9E4A-9A16-99241031B972}" destId="{9FB37250-15A1-104C-BF5B-5CE933361B72}" srcOrd="2" destOrd="0" presId="urn:microsoft.com/office/officeart/2005/8/layout/lProcess2"/>
    <dgm:cxn modelId="{9852F088-4406-6343-B1B5-F52C05FF1B5F}" type="presParOf" srcId="{5515C1C7-567B-E545-AAEE-89D41F463644}" destId="{2B43914D-86CD-4D44-A891-5DA389D1FA9C}" srcOrd="3" destOrd="0" presId="urn:microsoft.com/office/officeart/2005/8/layout/lProcess2"/>
    <dgm:cxn modelId="{48A1A270-137A-1244-A67B-158E487CE0BE}" type="presParOf" srcId="{5515C1C7-567B-E545-AAEE-89D41F463644}" destId="{739287A2-AF93-F64F-B3A6-622394373415}" srcOrd="4" destOrd="0" presId="urn:microsoft.com/office/officeart/2005/8/layout/lProcess2"/>
    <dgm:cxn modelId="{A138A09A-991B-2E4B-B77B-BB8E3CEB360E}" type="presParOf" srcId="{739287A2-AF93-F64F-B3A6-622394373415}" destId="{28E9725C-4F61-EB46-9CF9-F593E82AC0C8}" srcOrd="0" destOrd="0" presId="urn:microsoft.com/office/officeart/2005/8/layout/lProcess2"/>
    <dgm:cxn modelId="{35F170CB-85B0-8E4B-A8BA-EFEBA34160D6}" type="presParOf" srcId="{739287A2-AF93-F64F-B3A6-622394373415}" destId="{FF3D2E4C-E4A0-3046-9F9F-C994DC3B9730}" srcOrd="1" destOrd="0" presId="urn:microsoft.com/office/officeart/2005/8/layout/lProcess2"/>
    <dgm:cxn modelId="{75B4C4FE-A509-4E4C-A5B7-7B0AA712D106}" type="presParOf" srcId="{739287A2-AF93-F64F-B3A6-622394373415}" destId="{98C7B85C-1AF6-A84F-AFBE-C6997F0A3831}" srcOrd="2" destOrd="0" presId="urn:microsoft.com/office/officeart/2005/8/layout/lProcess2"/>
    <dgm:cxn modelId="{DA1D5273-B2D3-EB4F-9439-478AB5F95F29}" type="presParOf" srcId="{98C7B85C-1AF6-A84F-AFBE-C6997F0A3831}" destId="{DE0197B1-33E7-FD4E-A5D1-97682EF26820}" srcOrd="0" destOrd="0" presId="urn:microsoft.com/office/officeart/2005/8/layout/lProcess2"/>
    <dgm:cxn modelId="{2697DDDF-37D7-1B44-BFBB-FA48953EAE6E}" type="presParOf" srcId="{DE0197B1-33E7-FD4E-A5D1-97682EF26820}" destId="{5B24A019-6C05-164F-85C1-BF6C09320B78}" srcOrd="0" destOrd="0" presId="urn:microsoft.com/office/officeart/2005/8/layout/lProcess2"/>
    <dgm:cxn modelId="{4BA2F63D-88D4-0C4E-8E22-6F961FC9BCD2}" type="presParOf" srcId="{DE0197B1-33E7-FD4E-A5D1-97682EF26820}" destId="{E9A9B5F6-9054-9745-AD97-C06242677272}" srcOrd="1" destOrd="0" presId="urn:microsoft.com/office/officeart/2005/8/layout/lProcess2"/>
    <dgm:cxn modelId="{2269159E-B84D-8E42-8802-B5F07A00100C}" type="presParOf" srcId="{DE0197B1-33E7-FD4E-A5D1-97682EF26820}" destId="{F3877A39-A666-064B-B229-06EC575B7745}" srcOrd="2" destOrd="0" presId="urn:microsoft.com/office/officeart/2005/8/layout/lProcess2"/>
    <dgm:cxn modelId="{3C0777FE-1D3C-084D-A400-E96EB80250D3}" type="presParOf" srcId="{5515C1C7-567B-E545-AAEE-89D41F463644}" destId="{2D09D5D0-BCBC-B14A-B235-AC207902A51F}" srcOrd="5" destOrd="0" presId="urn:microsoft.com/office/officeart/2005/8/layout/lProcess2"/>
    <dgm:cxn modelId="{36EECF72-3A25-6A45-80A9-ED9DEDBEF728}" type="presParOf" srcId="{5515C1C7-567B-E545-AAEE-89D41F463644}" destId="{AA6A6FD0-B82D-E746-A50A-5334C6E94134}" srcOrd="6" destOrd="0" presId="urn:microsoft.com/office/officeart/2005/8/layout/lProcess2"/>
    <dgm:cxn modelId="{AEBAF3D7-ECBB-FC4E-9338-0532D0F6196A}" type="presParOf" srcId="{AA6A6FD0-B82D-E746-A50A-5334C6E94134}" destId="{2A0CC776-E77D-7B43-BB92-51B2FA36E2AB}" srcOrd="0" destOrd="0" presId="urn:microsoft.com/office/officeart/2005/8/layout/lProcess2"/>
    <dgm:cxn modelId="{A5DBB10E-594D-7745-8ECB-A598DE031C86}" type="presParOf" srcId="{AA6A6FD0-B82D-E746-A50A-5334C6E94134}" destId="{7000D2CF-E03C-3D4E-889C-FE4C1D27CF8F}" srcOrd="1" destOrd="0" presId="urn:microsoft.com/office/officeart/2005/8/layout/lProcess2"/>
    <dgm:cxn modelId="{3FF7516F-1CEC-5C4E-A96B-1D4301F163F9}" type="presParOf" srcId="{AA6A6FD0-B82D-E746-A50A-5334C6E94134}" destId="{BFAF5AD2-3ED6-1348-931E-EC6150CBD47B}" srcOrd="2" destOrd="0" presId="urn:microsoft.com/office/officeart/2005/8/layout/lProcess2"/>
    <dgm:cxn modelId="{96724FF4-FF62-6F4A-AEA2-EEFF07D1EC89}" type="presParOf" srcId="{BFAF5AD2-3ED6-1348-931E-EC6150CBD47B}" destId="{1EC3F416-D2DC-0645-8D52-478389256588}" srcOrd="0" destOrd="0" presId="urn:microsoft.com/office/officeart/2005/8/layout/lProcess2"/>
    <dgm:cxn modelId="{1DBE83BC-8CD7-C74C-9BC2-8EADC2510861}" type="presParOf" srcId="{1EC3F416-D2DC-0645-8D52-478389256588}" destId="{D43FC385-14BC-B94E-B34B-F1EE848F1DB8}" srcOrd="0" destOrd="0" presId="urn:microsoft.com/office/officeart/2005/8/layout/lProcess2"/>
    <dgm:cxn modelId="{542E3A05-8941-EE44-8504-F37EB2EE57FA}" type="presParOf" srcId="{1EC3F416-D2DC-0645-8D52-478389256588}" destId="{F42CB356-799C-7D41-8959-B43BDA51AFBB}" srcOrd="1" destOrd="0" presId="urn:microsoft.com/office/officeart/2005/8/layout/lProcess2"/>
    <dgm:cxn modelId="{DD739C58-9835-B64D-9DA8-B56A4868BEF3}" type="presParOf" srcId="{1EC3F416-D2DC-0645-8D52-478389256588}" destId="{BD89B61F-17C4-E446-93FE-F994CD5A8681}" srcOrd="2" destOrd="0" presId="urn:microsoft.com/office/officeart/2005/8/layout/lProcess2"/>
    <dgm:cxn modelId="{C1F3A2A7-0AB8-2B45-8946-D96330A9E0F2}" type="presParOf" srcId="{5515C1C7-567B-E545-AAEE-89D41F463644}" destId="{1EEA1868-F512-5144-8109-A8BA5EAA27C6}" srcOrd="7" destOrd="0" presId="urn:microsoft.com/office/officeart/2005/8/layout/lProcess2"/>
    <dgm:cxn modelId="{5B0F9FD0-ADA4-0046-8936-F41F332E6F15}" type="presParOf" srcId="{5515C1C7-567B-E545-AAEE-89D41F463644}" destId="{FC0818E4-0B36-F846-8F8E-8374D5B9BD15}" srcOrd="8" destOrd="0" presId="urn:microsoft.com/office/officeart/2005/8/layout/lProcess2"/>
    <dgm:cxn modelId="{5E9290ED-43A2-0341-AE21-92BFEB52A850}" type="presParOf" srcId="{FC0818E4-0B36-F846-8F8E-8374D5B9BD15}" destId="{7FE9CB59-5ECA-9740-B3C3-7CFA6EA6DA07}" srcOrd="0" destOrd="0" presId="urn:microsoft.com/office/officeart/2005/8/layout/lProcess2"/>
    <dgm:cxn modelId="{7A04137E-CAAB-934B-8942-6F5227A96E02}" type="presParOf" srcId="{FC0818E4-0B36-F846-8F8E-8374D5B9BD15}" destId="{D82650FB-3A79-7A47-899A-45E7DB4C51BA}" srcOrd="1" destOrd="0" presId="urn:microsoft.com/office/officeart/2005/8/layout/lProcess2"/>
    <dgm:cxn modelId="{4244F26F-E143-0640-9FB7-D8617CED49B7}" type="presParOf" srcId="{FC0818E4-0B36-F846-8F8E-8374D5B9BD15}" destId="{CC7853E0-D33E-5B45-872E-2716EE09ACA8}" srcOrd="2" destOrd="0" presId="urn:microsoft.com/office/officeart/2005/8/layout/lProcess2"/>
    <dgm:cxn modelId="{093C819D-297A-B949-B265-6C085507C613}" type="presParOf" srcId="{CC7853E0-D33E-5B45-872E-2716EE09ACA8}" destId="{9DFB979E-F18F-294F-B42E-70A55E72E3D2}" srcOrd="0" destOrd="0" presId="urn:microsoft.com/office/officeart/2005/8/layout/lProcess2"/>
    <dgm:cxn modelId="{6E1AC76F-BEE8-DC40-ABEE-4D2533460D73}" type="presParOf" srcId="{9DFB979E-F18F-294F-B42E-70A55E72E3D2}" destId="{D8168093-A7B5-8D40-87D5-4657F52DEF30}" srcOrd="0" destOrd="0" presId="urn:microsoft.com/office/officeart/2005/8/layout/lProcess2"/>
    <dgm:cxn modelId="{D31BDF6E-62F1-9E42-914A-06FCB1F7244E}" type="presParOf" srcId="{9DFB979E-F18F-294F-B42E-70A55E72E3D2}" destId="{A499D140-9500-314C-93D6-9A10136A0538}" srcOrd="1" destOrd="0" presId="urn:microsoft.com/office/officeart/2005/8/layout/lProcess2"/>
    <dgm:cxn modelId="{0290FCE3-5B5C-7E4E-A52D-5BC226355102}" type="presParOf" srcId="{9DFB979E-F18F-294F-B42E-70A55E72E3D2}" destId="{EF1B17F6-C5F3-C649-8CAF-7ADC2EB5FF13}" srcOrd="2" destOrd="0" presId="urn:microsoft.com/office/officeart/2005/8/layout/lProcess2"/>
    <dgm:cxn modelId="{33AF21C8-2E03-BB43-A15D-BDEA7D60F47A}" type="presParOf" srcId="{5515C1C7-567B-E545-AAEE-89D41F463644}" destId="{AC794E69-42E7-0342-A770-C965E528C642}" srcOrd="9" destOrd="0" presId="urn:microsoft.com/office/officeart/2005/8/layout/lProcess2"/>
    <dgm:cxn modelId="{A094328D-AAB2-E943-8728-83636425A085}" type="presParOf" srcId="{5515C1C7-567B-E545-AAEE-89D41F463644}" destId="{D1AF3321-B970-284E-8848-0E3419AD1FF6}" srcOrd="10" destOrd="0" presId="urn:microsoft.com/office/officeart/2005/8/layout/lProcess2"/>
    <dgm:cxn modelId="{C77975DA-4203-524D-BAA3-B5943F280331}" type="presParOf" srcId="{D1AF3321-B970-284E-8848-0E3419AD1FF6}" destId="{D339864D-A7BA-6B48-A630-25EF8733BD9A}" srcOrd="0" destOrd="0" presId="urn:microsoft.com/office/officeart/2005/8/layout/lProcess2"/>
    <dgm:cxn modelId="{21CEC6AB-AF6B-BB4F-AD5B-3B668800FD88}" type="presParOf" srcId="{D1AF3321-B970-284E-8848-0E3419AD1FF6}" destId="{67CD0480-C887-1849-9135-452B8CD77080}" srcOrd="1" destOrd="0" presId="urn:microsoft.com/office/officeart/2005/8/layout/lProcess2"/>
    <dgm:cxn modelId="{88FFFE5D-C343-C54A-8643-26EFC90811C7}" type="presParOf" srcId="{D1AF3321-B970-284E-8848-0E3419AD1FF6}" destId="{96097F86-3E03-3645-ACB4-0C63F35AFCC4}" srcOrd="2" destOrd="0" presId="urn:microsoft.com/office/officeart/2005/8/layout/lProcess2"/>
    <dgm:cxn modelId="{6F484782-358B-7445-8A21-F168F81DBB3D}" type="presParOf" srcId="{96097F86-3E03-3645-ACB4-0C63F35AFCC4}" destId="{AD7994FD-AC5A-F342-B229-1D2BFF942772}" srcOrd="0" destOrd="0" presId="urn:microsoft.com/office/officeart/2005/8/layout/lProcess2"/>
    <dgm:cxn modelId="{2DEE1ED7-2D49-A14E-AB0C-EBF81860A47F}" type="presParOf" srcId="{AD7994FD-AC5A-F342-B229-1D2BFF942772}" destId="{11EB0273-5940-8740-BBD2-25963BCD1277}" srcOrd="0" destOrd="0" presId="urn:microsoft.com/office/officeart/2005/8/layout/lProcess2"/>
    <dgm:cxn modelId="{477CC529-EF5F-2F49-85A1-72B624525471}" type="presParOf" srcId="{AD7994FD-AC5A-F342-B229-1D2BFF942772}" destId="{B37AECF1-A97E-4345-AE95-FDA543E3F987}" srcOrd="1" destOrd="0" presId="urn:microsoft.com/office/officeart/2005/8/layout/lProcess2"/>
    <dgm:cxn modelId="{D3FC8D8A-55FA-2344-98D0-72576CDBE17F}" type="presParOf" srcId="{AD7994FD-AC5A-F342-B229-1D2BFF942772}" destId="{C65BCBD2-A2F9-8A4E-A4AD-A1DD77C7DC7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4CBB6-ADA6-774A-A755-CC02762EF349}">
      <dsp:nvSpPr>
        <dsp:cNvPr id="0" name=""/>
        <dsp:cNvSpPr/>
      </dsp:nvSpPr>
      <dsp:spPr>
        <a:xfrm>
          <a:off x="2665391" y="994305"/>
          <a:ext cx="2087551" cy="241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67"/>
              </a:lnTo>
              <a:lnTo>
                <a:pt x="2087551" y="120767"/>
              </a:lnTo>
              <a:lnTo>
                <a:pt x="2087551" y="241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CA277-2E20-5C4D-AA73-5D5C5E048F9E}">
      <dsp:nvSpPr>
        <dsp:cNvPr id="0" name=""/>
        <dsp:cNvSpPr/>
      </dsp:nvSpPr>
      <dsp:spPr>
        <a:xfrm>
          <a:off x="2665391" y="994305"/>
          <a:ext cx="695850" cy="241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67"/>
              </a:lnTo>
              <a:lnTo>
                <a:pt x="695850" y="120767"/>
              </a:lnTo>
              <a:lnTo>
                <a:pt x="695850" y="241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4FE11-E324-F34A-BE13-B0F9DF1A0E19}">
      <dsp:nvSpPr>
        <dsp:cNvPr id="0" name=""/>
        <dsp:cNvSpPr/>
      </dsp:nvSpPr>
      <dsp:spPr>
        <a:xfrm>
          <a:off x="1509474" y="1810923"/>
          <a:ext cx="172524" cy="216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311"/>
              </a:lnTo>
              <a:lnTo>
                <a:pt x="172524" y="21623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C46DE-3354-9646-9B73-E3D0FA15DD55}">
      <dsp:nvSpPr>
        <dsp:cNvPr id="0" name=""/>
        <dsp:cNvSpPr/>
      </dsp:nvSpPr>
      <dsp:spPr>
        <a:xfrm>
          <a:off x="1509474" y="1810923"/>
          <a:ext cx="172524" cy="134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94"/>
              </a:lnTo>
              <a:lnTo>
                <a:pt x="172524" y="1345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11095-3012-8D44-8D12-5F76B31E6345}">
      <dsp:nvSpPr>
        <dsp:cNvPr id="0" name=""/>
        <dsp:cNvSpPr/>
      </dsp:nvSpPr>
      <dsp:spPr>
        <a:xfrm>
          <a:off x="1509474" y="1810923"/>
          <a:ext cx="172524" cy="52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76"/>
              </a:lnTo>
              <a:lnTo>
                <a:pt x="172524" y="5290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AF2F3-6548-E849-A42E-B345F5555E34}">
      <dsp:nvSpPr>
        <dsp:cNvPr id="0" name=""/>
        <dsp:cNvSpPr/>
      </dsp:nvSpPr>
      <dsp:spPr>
        <a:xfrm>
          <a:off x="1969541" y="994305"/>
          <a:ext cx="695850" cy="241534"/>
        </a:xfrm>
        <a:custGeom>
          <a:avLst/>
          <a:gdLst/>
          <a:ahLst/>
          <a:cxnLst/>
          <a:rect l="0" t="0" r="0" b="0"/>
          <a:pathLst>
            <a:path>
              <a:moveTo>
                <a:pt x="695850" y="0"/>
              </a:moveTo>
              <a:lnTo>
                <a:pt x="695850" y="120767"/>
              </a:lnTo>
              <a:lnTo>
                <a:pt x="0" y="120767"/>
              </a:lnTo>
              <a:lnTo>
                <a:pt x="0" y="241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7AE42-F759-C54C-A059-9FD25475C777}">
      <dsp:nvSpPr>
        <dsp:cNvPr id="0" name=""/>
        <dsp:cNvSpPr/>
      </dsp:nvSpPr>
      <dsp:spPr>
        <a:xfrm>
          <a:off x="117774" y="1810923"/>
          <a:ext cx="172524" cy="216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311"/>
              </a:lnTo>
              <a:lnTo>
                <a:pt x="172524" y="21623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D122D-CAD7-934D-A571-1ABD7D5D162D}">
      <dsp:nvSpPr>
        <dsp:cNvPr id="0" name=""/>
        <dsp:cNvSpPr/>
      </dsp:nvSpPr>
      <dsp:spPr>
        <a:xfrm>
          <a:off x="117774" y="1810923"/>
          <a:ext cx="172524" cy="134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94"/>
              </a:lnTo>
              <a:lnTo>
                <a:pt x="172524" y="1345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8AEAA-A3B1-3646-A171-F399DCC46587}">
      <dsp:nvSpPr>
        <dsp:cNvPr id="0" name=""/>
        <dsp:cNvSpPr/>
      </dsp:nvSpPr>
      <dsp:spPr>
        <a:xfrm>
          <a:off x="117774" y="1810923"/>
          <a:ext cx="172524" cy="52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76"/>
              </a:lnTo>
              <a:lnTo>
                <a:pt x="172524" y="5290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78577-71CD-B648-9C61-B075C02DBDC8}">
      <dsp:nvSpPr>
        <dsp:cNvPr id="0" name=""/>
        <dsp:cNvSpPr/>
      </dsp:nvSpPr>
      <dsp:spPr>
        <a:xfrm>
          <a:off x="577840" y="994305"/>
          <a:ext cx="2087551" cy="241534"/>
        </a:xfrm>
        <a:custGeom>
          <a:avLst/>
          <a:gdLst/>
          <a:ahLst/>
          <a:cxnLst/>
          <a:rect l="0" t="0" r="0" b="0"/>
          <a:pathLst>
            <a:path>
              <a:moveTo>
                <a:pt x="2087551" y="0"/>
              </a:moveTo>
              <a:lnTo>
                <a:pt x="2087551" y="120767"/>
              </a:lnTo>
              <a:lnTo>
                <a:pt x="0" y="120767"/>
              </a:lnTo>
              <a:lnTo>
                <a:pt x="0" y="241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4107C-D01A-4C4D-9BDE-328001544D50}">
      <dsp:nvSpPr>
        <dsp:cNvPr id="0" name=""/>
        <dsp:cNvSpPr/>
      </dsp:nvSpPr>
      <dsp:spPr>
        <a:xfrm>
          <a:off x="2090308" y="419222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Gerencia General</a:t>
          </a:r>
        </a:p>
      </dsp:txBody>
      <dsp:txXfrm>
        <a:off x="2090308" y="419222"/>
        <a:ext cx="1150165" cy="575082"/>
      </dsp:txXfrm>
    </dsp:sp>
    <dsp:sp modelId="{40D2395B-A975-F841-AD76-811CD5DE1FA7}">
      <dsp:nvSpPr>
        <dsp:cNvPr id="0" name=""/>
        <dsp:cNvSpPr/>
      </dsp:nvSpPr>
      <dsp:spPr>
        <a:xfrm>
          <a:off x="2757" y="1235840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Área comercial</a:t>
          </a:r>
        </a:p>
      </dsp:txBody>
      <dsp:txXfrm>
        <a:off x="2757" y="1235840"/>
        <a:ext cx="1150165" cy="575082"/>
      </dsp:txXfrm>
    </dsp:sp>
    <dsp:sp modelId="{D079DE24-D75B-F340-9E70-36DDDE0804F5}">
      <dsp:nvSpPr>
        <dsp:cNvPr id="0" name=""/>
        <dsp:cNvSpPr/>
      </dsp:nvSpPr>
      <dsp:spPr>
        <a:xfrm>
          <a:off x="290298" y="2052458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Vendedores (9)</a:t>
          </a:r>
        </a:p>
      </dsp:txBody>
      <dsp:txXfrm>
        <a:off x="290298" y="2052458"/>
        <a:ext cx="1150165" cy="575082"/>
      </dsp:txXfrm>
    </dsp:sp>
    <dsp:sp modelId="{2CC771FD-CA4C-2848-A68E-07FEC2E3F61B}">
      <dsp:nvSpPr>
        <dsp:cNvPr id="0" name=""/>
        <dsp:cNvSpPr/>
      </dsp:nvSpPr>
      <dsp:spPr>
        <a:xfrm>
          <a:off x="290298" y="2869076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Impulsadores (4)</a:t>
          </a:r>
        </a:p>
      </dsp:txBody>
      <dsp:txXfrm>
        <a:off x="290298" y="2869076"/>
        <a:ext cx="1150165" cy="575082"/>
      </dsp:txXfrm>
    </dsp:sp>
    <dsp:sp modelId="{772229D6-2B51-2A40-AC71-61A98EBA6A52}">
      <dsp:nvSpPr>
        <dsp:cNvPr id="0" name=""/>
        <dsp:cNvSpPr/>
      </dsp:nvSpPr>
      <dsp:spPr>
        <a:xfrm>
          <a:off x="290298" y="3685694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Control de calidad</a:t>
          </a:r>
        </a:p>
      </dsp:txBody>
      <dsp:txXfrm>
        <a:off x="290298" y="3685694"/>
        <a:ext cx="1150165" cy="575082"/>
      </dsp:txXfrm>
    </dsp:sp>
    <dsp:sp modelId="{BB0D53C4-A3C1-BB40-97AF-9AF1FCA856C4}">
      <dsp:nvSpPr>
        <dsp:cNvPr id="0" name=""/>
        <dsp:cNvSpPr/>
      </dsp:nvSpPr>
      <dsp:spPr>
        <a:xfrm>
          <a:off x="1394458" y="1235840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Área de producción</a:t>
          </a:r>
        </a:p>
      </dsp:txBody>
      <dsp:txXfrm>
        <a:off x="1394458" y="1235840"/>
        <a:ext cx="1150165" cy="575082"/>
      </dsp:txXfrm>
    </dsp:sp>
    <dsp:sp modelId="{24DA813D-DC3B-4A4A-9376-9ABA6D5B11A6}">
      <dsp:nvSpPr>
        <dsp:cNvPr id="0" name=""/>
        <dsp:cNvSpPr/>
      </dsp:nvSpPr>
      <dsp:spPr>
        <a:xfrm>
          <a:off x="1681999" y="2052458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Operarias máquinas de cocer (14)</a:t>
          </a:r>
        </a:p>
      </dsp:txBody>
      <dsp:txXfrm>
        <a:off x="1681999" y="2052458"/>
        <a:ext cx="1150165" cy="575082"/>
      </dsp:txXfrm>
    </dsp:sp>
    <dsp:sp modelId="{AFD6BD81-4791-9444-B653-BAE25B521E17}">
      <dsp:nvSpPr>
        <dsp:cNvPr id="0" name=""/>
        <dsp:cNvSpPr/>
      </dsp:nvSpPr>
      <dsp:spPr>
        <a:xfrm>
          <a:off x="1681999" y="2869076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Corte </a:t>
          </a:r>
        </a:p>
      </dsp:txBody>
      <dsp:txXfrm>
        <a:off x="1681999" y="2869076"/>
        <a:ext cx="1150165" cy="575082"/>
      </dsp:txXfrm>
    </dsp:sp>
    <dsp:sp modelId="{85AA3882-6E7B-434A-8EC4-1D3B48934D96}">
      <dsp:nvSpPr>
        <dsp:cNvPr id="0" name=""/>
        <dsp:cNvSpPr/>
      </dsp:nvSpPr>
      <dsp:spPr>
        <a:xfrm>
          <a:off x="1681999" y="3685694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Trazo</a:t>
          </a:r>
        </a:p>
      </dsp:txBody>
      <dsp:txXfrm>
        <a:off x="1681999" y="3685694"/>
        <a:ext cx="1150165" cy="575082"/>
      </dsp:txXfrm>
    </dsp:sp>
    <dsp:sp modelId="{63EAC8AD-104D-2842-9006-8A094F0CE181}">
      <dsp:nvSpPr>
        <dsp:cNvPr id="0" name=""/>
        <dsp:cNvSpPr/>
      </dsp:nvSpPr>
      <dsp:spPr>
        <a:xfrm>
          <a:off x="2786158" y="1235840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Área de compras (2)</a:t>
          </a:r>
        </a:p>
      </dsp:txBody>
      <dsp:txXfrm>
        <a:off x="2786158" y="1235840"/>
        <a:ext cx="1150165" cy="575082"/>
      </dsp:txXfrm>
    </dsp:sp>
    <dsp:sp modelId="{217F1292-CAE6-8B4B-8F79-3BA924ED2DF1}">
      <dsp:nvSpPr>
        <dsp:cNvPr id="0" name=""/>
        <dsp:cNvSpPr/>
      </dsp:nvSpPr>
      <dsp:spPr>
        <a:xfrm>
          <a:off x="4177859" y="1235840"/>
          <a:ext cx="1150165" cy="57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Área de diseño</a:t>
          </a:r>
        </a:p>
      </dsp:txBody>
      <dsp:txXfrm>
        <a:off x="4177859" y="1235840"/>
        <a:ext cx="1150165" cy="575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BB87-1137-A14E-A411-E0349E81D35D}">
      <dsp:nvSpPr>
        <dsp:cNvPr id="0" name=""/>
        <dsp:cNvSpPr/>
      </dsp:nvSpPr>
      <dsp:spPr>
        <a:xfrm>
          <a:off x="5716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Actividades</a:t>
          </a:r>
          <a:endParaRPr lang="es-ES" sz="1200" b="1" kern="1200" dirty="0"/>
        </a:p>
      </dsp:txBody>
      <dsp:txXfrm>
        <a:off x="5716" y="0"/>
        <a:ext cx="1371924" cy="1478642"/>
      </dsp:txXfrm>
    </dsp:sp>
    <dsp:sp modelId="{E5235D4F-120B-B743-A929-BC4F5B85F5BF}">
      <dsp:nvSpPr>
        <dsp:cNvPr id="0" name=""/>
        <dsp:cNvSpPr/>
      </dsp:nvSpPr>
      <dsp:spPr>
        <a:xfrm>
          <a:off x="142908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Puntos de dolor o problemas del usuario</a:t>
          </a:r>
        </a:p>
      </dsp:txBody>
      <dsp:txXfrm>
        <a:off x="175054" y="1512232"/>
        <a:ext cx="1033247" cy="1421810"/>
      </dsp:txXfrm>
    </dsp:sp>
    <dsp:sp modelId="{B93CDB4F-18C0-D04C-AD7F-3F437C6BD56A}">
      <dsp:nvSpPr>
        <dsp:cNvPr id="0" name=""/>
        <dsp:cNvSpPr/>
      </dsp:nvSpPr>
      <dsp:spPr>
        <a:xfrm>
          <a:off x="142908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Herramientas y puntos de contacto utilizadas por el usuario</a:t>
          </a:r>
        </a:p>
      </dsp:txBody>
      <dsp:txXfrm>
        <a:off x="175054" y="3226966"/>
        <a:ext cx="1033247" cy="1421810"/>
      </dsp:txXfrm>
    </dsp:sp>
    <dsp:sp modelId="{1ACA41A5-D020-C345-9E9C-F06602916A41}">
      <dsp:nvSpPr>
        <dsp:cNvPr id="0" name=""/>
        <dsp:cNvSpPr/>
      </dsp:nvSpPr>
      <dsp:spPr>
        <a:xfrm>
          <a:off x="1480535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Recibe una orden de compra basada en pedidos recibidos  por parte del área de ventas </a:t>
          </a:r>
        </a:p>
      </dsp:txBody>
      <dsp:txXfrm>
        <a:off x="1480535" y="0"/>
        <a:ext cx="1371924" cy="1478642"/>
      </dsp:txXfrm>
    </dsp:sp>
    <dsp:sp modelId="{ADA6D6D8-8357-0146-9F48-02FF6B7FDE18}">
      <dsp:nvSpPr>
        <dsp:cNvPr id="0" name=""/>
        <dsp:cNvSpPr/>
      </dsp:nvSpPr>
      <dsp:spPr>
        <a:xfrm>
          <a:off x="1617727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La materia prima no se pide cada cierto tiempo sino en función del pedido</a:t>
          </a:r>
        </a:p>
      </dsp:txBody>
      <dsp:txXfrm>
        <a:off x="1649873" y="1512232"/>
        <a:ext cx="1033247" cy="1421810"/>
      </dsp:txXfrm>
    </dsp:sp>
    <dsp:sp modelId="{A6C1EA78-6B13-D143-BE5D-32BB564AC286}">
      <dsp:nvSpPr>
        <dsp:cNvPr id="0" name=""/>
        <dsp:cNvSpPr/>
      </dsp:nvSpPr>
      <dsp:spPr>
        <a:xfrm>
          <a:off x="1617727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La información llega en un correo o en ordenes físicas dependiendo del vendedor</a:t>
          </a:r>
        </a:p>
      </dsp:txBody>
      <dsp:txXfrm>
        <a:off x="1649873" y="3226966"/>
        <a:ext cx="1033247" cy="1421810"/>
      </dsp:txXfrm>
    </dsp:sp>
    <dsp:sp modelId="{3B04ED66-0578-6448-8A98-F9B8EE532BFF}">
      <dsp:nvSpPr>
        <dsp:cNvPr id="0" name=""/>
        <dsp:cNvSpPr/>
      </dsp:nvSpPr>
      <dsp:spPr>
        <a:xfrm>
          <a:off x="2955354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estima la cantidad de materia prima principal y secundaria que se necesita</a:t>
          </a:r>
        </a:p>
      </dsp:txBody>
      <dsp:txXfrm>
        <a:off x="2955354" y="0"/>
        <a:ext cx="1371924" cy="1478642"/>
      </dsp:txXfrm>
    </dsp:sp>
    <dsp:sp modelId="{8D7F2878-4095-FE4C-84CE-9AB726126738}">
      <dsp:nvSpPr>
        <dsp:cNvPr id="0" name=""/>
        <dsp:cNvSpPr/>
      </dsp:nvSpPr>
      <dsp:spPr>
        <a:xfrm>
          <a:off x="3041159" y="1480086"/>
          <a:ext cx="1200313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realiza una sobreestimación de la cantidad de materias primas principales (Telas) necesarias</a:t>
          </a:r>
        </a:p>
      </dsp:txBody>
      <dsp:txXfrm>
        <a:off x="3076315" y="1515242"/>
        <a:ext cx="1130001" cy="1415790"/>
      </dsp:txXfrm>
    </dsp:sp>
    <dsp:sp modelId="{8E2E1CCE-67A5-0C4B-8EAA-8B0669E57024}">
      <dsp:nvSpPr>
        <dsp:cNvPr id="0" name=""/>
        <dsp:cNvSpPr/>
      </dsp:nvSpPr>
      <dsp:spPr>
        <a:xfrm>
          <a:off x="3092546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estima la cantidad de materia prima en función de la experiencia del gerente de producción</a:t>
          </a:r>
        </a:p>
      </dsp:txBody>
      <dsp:txXfrm>
        <a:off x="3124692" y="3226966"/>
        <a:ext cx="1033247" cy="1421810"/>
      </dsp:txXfrm>
    </dsp:sp>
    <dsp:sp modelId="{25761E8E-BE6A-EF47-9F79-A34C34111ACF}">
      <dsp:nvSpPr>
        <dsp:cNvPr id="0" name=""/>
        <dsp:cNvSpPr/>
      </dsp:nvSpPr>
      <dsp:spPr>
        <a:xfrm>
          <a:off x="4430172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identifican los proveedores a los cuales se les realizará la compra</a:t>
          </a:r>
        </a:p>
      </dsp:txBody>
      <dsp:txXfrm>
        <a:off x="4430172" y="0"/>
        <a:ext cx="1371924" cy="1478642"/>
      </dsp:txXfrm>
    </dsp:sp>
    <dsp:sp modelId="{6C9A65E6-8B26-F94F-8600-93C6B5A25EA4}">
      <dsp:nvSpPr>
        <dsp:cNvPr id="0" name=""/>
        <dsp:cNvSpPr/>
      </dsp:nvSpPr>
      <dsp:spPr>
        <a:xfrm>
          <a:off x="4567365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En ocasiones se deben realizar pedidos pequeños para los cuales no se obtienen precios al por mayor </a:t>
          </a:r>
        </a:p>
      </dsp:txBody>
      <dsp:txXfrm>
        <a:off x="4599511" y="1512232"/>
        <a:ext cx="1033247" cy="1421810"/>
      </dsp:txXfrm>
    </dsp:sp>
    <dsp:sp modelId="{38D2829D-E9BD-A541-ACF3-183B0232CE9A}">
      <dsp:nvSpPr>
        <dsp:cNvPr id="0" name=""/>
        <dsp:cNvSpPr/>
      </dsp:nvSpPr>
      <dsp:spPr>
        <a:xfrm>
          <a:off x="4567365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proveedores están almacenados en un archivo de Excel con los nombres y número de contacto</a:t>
          </a:r>
        </a:p>
      </dsp:txBody>
      <dsp:txXfrm>
        <a:off x="4599511" y="3226966"/>
        <a:ext cx="1033247" cy="1421810"/>
      </dsp:txXfrm>
    </dsp:sp>
    <dsp:sp modelId="{D74B33AF-B2F3-334D-A7DA-A9484E13904D}">
      <dsp:nvSpPr>
        <dsp:cNvPr id="0" name=""/>
        <dsp:cNvSpPr/>
      </dsp:nvSpPr>
      <dsp:spPr>
        <a:xfrm>
          <a:off x="5904991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Cada proveedor es contactado para pedir la cantidad necesaria del pedido</a:t>
          </a:r>
        </a:p>
      </dsp:txBody>
      <dsp:txXfrm>
        <a:off x="5904991" y="0"/>
        <a:ext cx="1371924" cy="1478642"/>
      </dsp:txXfrm>
    </dsp:sp>
    <dsp:sp modelId="{B77886EB-6B2A-184B-998C-20805F9AFE7E}">
      <dsp:nvSpPr>
        <dsp:cNvPr id="0" name=""/>
        <dsp:cNvSpPr/>
      </dsp:nvSpPr>
      <dsp:spPr>
        <a:xfrm>
          <a:off x="6042184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6074330" y="1512232"/>
        <a:ext cx="1033247" cy="1421810"/>
      </dsp:txXfrm>
    </dsp:sp>
    <dsp:sp modelId="{A73F8583-BAA6-9540-935B-33BC99D27C3D}">
      <dsp:nvSpPr>
        <dsp:cNvPr id="0" name=""/>
        <dsp:cNvSpPr/>
      </dsp:nvSpPr>
      <dsp:spPr>
        <a:xfrm>
          <a:off x="6042184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proveedores se contactan primero por teléfono y cuando llegan a un acuerdo se envía un correo electrónico con el pedido </a:t>
          </a:r>
        </a:p>
      </dsp:txBody>
      <dsp:txXfrm>
        <a:off x="6074330" y="3226966"/>
        <a:ext cx="1033247" cy="1421810"/>
      </dsp:txXfrm>
    </dsp:sp>
    <dsp:sp modelId="{444EF0C6-9605-1A42-97AB-13BFF418B404}">
      <dsp:nvSpPr>
        <dsp:cNvPr id="0" name=""/>
        <dsp:cNvSpPr/>
      </dsp:nvSpPr>
      <dsp:spPr>
        <a:xfrm>
          <a:off x="7379810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acuerda un tiempo de entrega</a:t>
          </a:r>
        </a:p>
      </dsp:txBody>
      <dsp:txXfrm>
        <a:off x="7379810" y="0"/>
        <a:ext cx="1371924" cy="1478642"/>
      </dsp:txXfrm>
    </dsp:sp>
    <dsp:sp modelId="{BC17AE7E-CBD5-3846-8C2D-D90A35707318}">
      <dsp:nvSpPr>
        <dsp:cNvPr id="0" name=""/>
        <dsp:cNvSpPr/>
      </dsp:nvSpPr>
      <dsp:spPr>
        <a:xfrm>
          <a:off x="7517002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Para materia prima principal como telas, el tiempo de entrega depende de la cantidad de materia prima que se pide</a:t>
          </a:r>
        </a:p>
      </dsp:txBody>
      <dsp:txXfrm>
        <a:off x="7549148" y="1512232"/>
        <a:ext cx="1033247" cy="1421810"/>
      </dsp:txXfrm>
    </dsp:sp>
    <dsp:sp modelId="{59C182D0-B338-1644-BD3F-78AE5E29224F}">
      <dsp:nvSpPr>
        <dsp:cNvPr id="0" name=""/>
        <dsp:cNvSpPr/>
      </dsp:nvSpPr>
      <dsp:spPr>
        <a:xfrm>
          <a:off x="7517002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El tiempo de entrega es acordado por teléfono y validado por correo electrónico</a:t>
          </a:r>
        </a:p>
      </dsp:txBody>
      <dsp:txXfrm>
        <a:off x="7549148" y="3226966"/>
        <a:ext cx="1033247" cy="1421810"/>
      </dsp:txXfrm>
    </dsp:sp>
    <dsp:sp modelId="{1CE979A4-AE51-9543-90B5-6AA750F399F8}">
      <dsp:nvSpPr>
        <dsp:cNvPr id="0" name=""/>
        <dsp:cNvSpPr/>
      </dsp:nvSpPr>
      <dsp:spPr>
        <a:xfrm>
          <a:off x="8854629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recibe el pedido de materia prima</a:t>
          </a:r>
        </a:p>
      </dsp:txBody>
      <dsp:txXfrm>
        <a:off x="8854629" y="0"/>
        <a:ext cx="1371924" cy="1478642"/>
      </dsp:txXfrm>
    </dsp:sp>
    <dsp:sp modelId="{E94BC1B6-96A6-604A-99F2-D73A6C529009}">
      <dsp:nvSpPr>
        <dsp:cNvPr id="0" name=""/>
        <dsp:cNvSpPr/>
      </dsp:nvSpPr>
      <dsp:spPr>
        <a:xfrm>
          <a:off x="8991821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pedidos de telas suelen retrasarse o llegar incompletos</a:t>
          </a:r>
        </a:p>
      </dsp:txBody>
      <dsp:txXfrm>
        <a:off x="9023967" y="1512232"/>
        <a:ext cx="1033247" cy="1421810"/>
      </dsp:txXfrm>
    </dsp:sp>
    <dsp:sp modelId="{001F617C-C202-2448-9382-8071A49B4158}">
      <dsp:nvSpPr>
        <dsp:cNvPr id="0" name=""/>
        <dsp:cNvSpPr/>
      </dsp:nvSpPr>
      <dsp:spPr>
        <a:xfrm>
          <a:off x="8991821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 Antes de la entrega los proveedores llaman para confirmar que se hará la entrega durante el día</a:t>
          </a:r>
        </a:p>
      </dsp:txBody>
      <dsp:txXfrm>
        <a:off x="9023967" y="3226966"/>
        <a:ext cx="1033247" cy="1421810"/>
      </dsp:txXfrm>
    </dsp:sp>
    <dsp:sp modelId="{AD679DA0-9AB7-A84A-A56A-9CC62112F570}">
      <dsp:nvSpPr>
        <dsp:cNvPr id="0" name=""/>
        <dsp:cNvSpPr/>
      </dsp:nvSpPr>
      <dsp:spPr>
        <a:xfrm>
          <a:off x="10329448" y="0"/>
          <a:ext cx="1371924" cy="49288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paga al proveedor el valor acordado</a:t>
          </a:r>
        </a:p>
      </dsp:txBody>
      <dsp:txXfrm>
        <a:off x="10329448" y="0"/>
        <a:ext cx="1371924" cy="1478642"/>
      </dsp:txXfrm>
    </dsp:sp>
    <dsp:sp modelId="{120808F8-A9B8-6448-8E23-5474211050C2}">
      <dsp:nvSpPr>
        <dsp:cNvPr id="0" name=""/>
        <dsp:cNvSpPr/>
      </dsp:nvSpPr>
      <dsp:spPr>
        <a:xfrm>
          <a:off x="10466640" y="1480086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El pago a los proveedores se hace a 30 días. Si se pudiera negociar mejor tendríamos mejores tiempos de pagos</a:t>
          </a:r>
        </a:p>
      </dsp:txBody>
      <dsp:txXfrm>
        <a:off x="10498786" y="1512232"/>
        <a:ext cx="1033247" cy="1421810"/>
      </dsp:txXfrm>
    </dsp:sp>
    <dsp:sp modelId="{4129A79D-192B-D34F-9BA1-F13E2217284B}">
      <dsp:nvSpPr>
        <dsp:cNvPr id="0" name=""/>
        <dsp:cNvSpPr/>
      </dsp:nvSpPr>
      <dsp:spPr>
        <a:xfrm>
          <a:off x="10466640" y="3194820"/>
          <a:ext cx="1097539" cy="148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pagos se hacen a  través de la plataforma del banco</a:t>
          </a:r>
        </a:p>
      </dsp:txBody>
      <dsp:txXfrm>
        <a:off x="10498786" y="3226966"/>
        <a:ext cx="1033247" cy="1421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3034-23CE-CD43-906B-0078A7BFB2CE}">
      <dsp:nvSpPr>
        <dsp:cNvPr id="0" name=""/>
        <dsp:cNvSpPr/>
      </dsp:nvSpPr>
      <dsp:spPr>
        <a:xfrm>
          <a:off x="4641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Actividades</a:t>
          </a:r>
        </a:p>
      </dsp:txBody>
      <dsp:txXfrm>
        <a:off x="4641" y="0"/>
        <a:ext cx="1833837" cy="1479600"/>
      </dsp:txXfrm>
    </dsp:sp>
    <dsp:sp modelId="{A78EA05E-D8EE-144E-B1FE-4C66C4025083}">
      <dsp:nvSpPr>
        <dsp:cNvPr id="0" name=""/>
        <dsp:cNvSpPr/>
      </dsp:nvSpPr>
      <dsp:spPr>
        <a:xfrm>
          <a:off x="188025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Puntos de dolor o problemas de usuario</a:t>
          </a:r>
        </a:p>
      </dsp:txBody>
      <dsp:txXfrm>
        <a:off x="230994" y="1524013"/>
        <a:ext cx="1381132" cy="1401127"/>
      </dsp:txXfrm>
    </dsp:sp>
    <dsp:sp modelId="{D081A466-0BD5-4548-9AFF-189DCD2F4F81}">
      <dsp:nvSpPr>
        <dsp:cNvPr id="0" name=""/>
        <dsp:cNvSpPr/>
      </dsp:nvSpPr>
      <dsp:spPr>
        <a:xfrm>
          <a:off x="188025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Herramientas y puntos de contacto utilizados por el usuario </a:t>
          </a:r>
        </a:p>
      </dsp:txBody>
      <dsp:txXfrm>
        <a:off x="230994" y="3239858"/>
        <a:ext cx="1381132" cy="1401127"/>
      </dsp:txXfrm>
    </dsp:sp>
    <dsp:sp modelId="{224F950B-8304-3548-B621-4809865FF532}">
      <dsp:nvSpPr>
        <dsp:cNvPr id="0" name=""/>
        <dsp:cNvSpPr/>
      </dsp:nvSpPr>
      <dsp:spPr>
        <a:xfrm>
          <a:off x="1976017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recibe una alerta de compra de un tipo de materia prima</a:t>
          </a:r>
        </a:p>
      </dsp:txBody>
      <dsp:txXfrm>
        <a:off x="1976017" y="0"/>
        <a:ext cx="1833837" cy="1479600"/>
      </dsp:txXfrm>
    </dsp:sp>
    <dsp:sp modelId="{84D835F0-7081-B441-9D6D-839DBD6EF113}">
      <dsp:nvSpPr>
        <dsp:cNvPr id="0" name=""/>
        <dsp:cNvSpPr/>
      </dsp:nvSpPr>
      <dsp:spPr>
        <a:xfrm>
          <a:off x="2159401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</dsp:txBody>
      <dsp:txXfrm>
        <a:off x="2202370" y="1524013"/>
        <a:ext cx="1381132" cy="1401127"/>
      </dsp:txXfrm>
    </dsp:sp>
    <dsp:sp modelId="{9FB37250-15A1-104C-BF5B-5CE933361B72}">
      <dsp:nvSpPr>
        <dsp:cNvPr id="0" name=""/>
        <dsp:cNvSpPr/>
      </dsp:nvSpPr>
      <dsp:spPr>
        <a:xfrm>
          <a:off x="2159401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Herramienta que se va a desarrollar en SAP</a:t>
          </a:r>
        </a:p>
      </dsp:txBody>
      <dsp:txXfrm>
        <a:off x="2202370" y="3239858"/>
        <a:ext cx="1381132" cy="1401127"/>
      </dsp:txXfrm>
    </dsp:sp>
    <dsp:sp modelId="{28E9725C-4F61-EB46-9CF9-F593E82AC0C8}">
      <dsp:nvSpPr>
        <dsp:cNvPr id="0" name=""/>
        <dsp:cNvSpPr/>
      </dsp:nvSpPr>
      <dsp:spPr>
        <a:xfrm>
          <a:off x="3947393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identifica el proveedor que tiene acuerdo para el tipo de materia prima</a:t>
          </a:r>
        </a:p>
      </dsp:txBody>
      <dsp:txXfrm>
        <a:off x="3947393" y="0"/>
        <a:ext cx="1833837" cy="1479600"/>
      </dsp:txXfrm>
    </dsp:sp>
    <dsp:sp modelId="{5B24A019-6C05-164F-85C1-BF6C09320B78}">
      <dsp:nvSpPr>
        <dsp:cNvPr id="0" name=""/>
        <dsp:cNvSpPr/>
      </dsp:nvSpPr>
      <dsp:spPr>
        <a:xfrm>
          <a:off x="4130776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</dsp:txBody>
      <dsp:txXfrm>
        <a:off x="4173745" y="1524013"/>
        <a:ext cx="1381132" cy="1401127"/>
      </dsp:txXfrm>
    </dsp:sp>
    <dsp:sp modelId="{F3877A39-A666-064B-B229-06EC575B7745}">
      <dsp:nvSpPr>
        <dsp:cNvPr id="0" name=""/>
        <dsp:cNvSpPr/>
      </dsp:nvSpPr>
      <dsp:spPr>
        <a:xfrm>
          <a:off x="4130776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Tabla de Excel con los proveedores y los acuerdos o herramienta a desarrollar en SAP</a:t>
          </a:r>
        </a:p>
      </dsp:txBody>
      <dsp:txXfrm>
        <a:off x="4173745" y="3239858"/>
        <a:ext cx="1381132" cy="1401127"/>
      </dsp:txXfrm>
    </dsp:sp>
    <dsp:sp modelId="{2A0CC776-E77D-7B43-BB92-51B2FA36E2AB}">
      <dsp:nvSpPr>
        <dsp:cNvPr id="0" name=""/>
        <dsp:cNvSpPr/>
      </dsp:nvSpPr>
      <dsp:spPr>
        <a:xfrm>
          <a:off x="5918768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acuerda el pedido con el proveedor</a:t>
          </a:r>
        </a:p>
      </dsp:txBody>
      <dsp:txXfrm>
        <a:off x="5918768" y="0"/>
        <a:ext cx="1833837" cy="1479600"/>
      </dsp:txXfrm>
    </dsp:sp>
    <dsp:sp modelId="{D43FC385-14BC-B94E-B34B-F1EE848F1DB8}">
      <dsp:nvSpPr>
        <dsp:cNvPr id="0" name=""/>
        <dsp:cNvSpPr/>
      </dsp:nvSpPr>
      <dsp:spPr>
        <a:xfrm>
          <a:off x="6102152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El pedido debería ser automático cuando se emite la alerta</a:t>
          </a:r>
        </a:p>
      </dsp:txBody>
      <dsp:txXfrm>
        <a:off x="6145121" y="1524013"/>
        <a:ext cx="1381132" cy="1401127"/>
      </dsp:txXfrm>
    </dsp:sp>
    <dsp:sp modelId="{BD89B61F-17C4-E446-93FE-F994CD5A8681}">
      <dsp:nvSpPr>
        <dsp:cNvPr id="0" name=""/>
        <dsp:cNvSpPr/>
      </dsp:nvSpPr>
      <dsp:spPr>
        <a:xfrm>
          <a:off x="6102152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Teléfono y correo electrónico </a:t>
          </a:r>
        </a:p>
      </dsp:txBody>
      <dsp:txXfrm>
        <a:off x="6145121" y="3239858"/>
        <a:ext cx="1381132" cy="1401127"/>
      </dsp:txXfrm>
    </dsp:sp>
    <dsp:sp modelId="{7FE9CB59-5ECA-9740-B3C3-7CFA6EA6DA07}">
      <dsp:nvSpPr>
        <dsp:cNvPr id="0" name=""/>
        <dsp:cNvSpPr/>
      </dsp:nvSpPr>
      <dsp:spPr>
        <a:xfrm>
          <a:off x="7890144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recibe el pedido de materia prima </a:t>
          </a:r>
        </a:p>
      </dsp:txBody>
      <dsp:txXfrm>
        <a:off x="7890144" y="0"/>
        <a:ext cx="1833837" cy="1479600"/>
      </dsp:txXfrm>
    </dsp:sp>
    <dsp:sp modelId="{D8168093-A7B5-8D40-87D5-4657F52DEF30}">
      <dsp:nvSpPr>
        <dsp:cNvPr id="0" name=""/>
        <dsp:cNvSpPr/>
      </dsp:nvSpPr>
      <dsp:spPr>
        <a:xfrm>
          <a:off x="8073528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Pedidos pueden retrasarse pero al tener un manejo de inventario esto no retrasaría la producción</a:t>
          </a:r>
        </a:p>
      </dsp:txBody>
      <dsp:txXfrm>
        <a:off x="8116497" y="1524013"/>
        <a:ext cx="1381132" cy="1401127"/>
      </dsp:txXfrm>
    </dsp:sp>
    <dsp:sp modelId="{EF1B17F6-C5F3-C649-8CAF-7ADC2EB5FF13}">
      <dsp:nvSpPr>
        <dsp:cNvPr id="0" name=""/>
        <dsp:cNvSpPr/>
      </dsp:nvSpPr>
      <dsp:spPr>
        <a:xfrm>
          <a:off x="8073528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Antes de la entrega los proveedores llaman a para confirmar que se hará la entrega durante el día</a:t>
          </a:r>
        </a:p>
      </dsp:txBody>
      <dsp:txXfrm>
        <a:off x="8116497" y="3239858"/>
        <a:ext cx="1381132" cy="1401127"/>
      </dsp:txXfrm>
    </dsp:sp>
    <dsp:sp modelId="{D339864D-A7BA-6B48-A630-25EF8733BD9A}">
      <dsp:nvSpPr>
        <dsp:cNvPr id="0" name=""/>
        <dsp:cNvSpPr/>
      </dsp:nvSpPr>
      <dsp:spPr>
        <a:xfrm>
          <a:off x="9861520" y="0"/>
          <a:ext cx="1833837" cy="493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realiza el pago al proveedor de la materia prima</a:t>
          </a:r>
        </a:p>
      </dsp:txBody>
      <dsp:txXfrm>
        <a:off x="9861520" y="0"/>
        <a:ext cx="1833837" cy="1479600"/>
      </dsp:txXfrm>
    </dsp:sp>
    <dsp:sp modelId="{11EB0273-5940-8740-BBD2-25963BCD1277}">
      <dsp:nvSpPr>
        <dsp:cNvPr id="0" name=""/>
        <dsp:cNvSpPr/>
      </dsp:nvSpPr>
      <dsp:spPr>
        <a:xfrm>
          <a:off x="10044904" y="1481044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</dsp:txBody>
      <dsp:txXfrm>
        <a:off x="10087873" y="1524013"/>
        <a:ext cx="1381132" cy="1401127"/>
      </dsp:txXfrm>
    </dsp:sp>
    <dsp:sp modelId="{C65BCBD2-A2F9-8A4E-A4AD-A1DD77C7DC78}">
      <dsp:nvSpPr>
        <dsp:cNvPr id="0" name=""/>
        <dsp:cNvSpPr/>
      </dsp:nvSpPr>
      <dsp:spPr>
        <a:xfrm>
          <a:off x="10044904" y="3196889"/>
          <a:ext cx="1467070" cy="148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Los pagos se realizan a través de la sucursal virtual de los bancos</a:t>
          </a:r>
        </a:p>
      </dsp:txBody>
      <dsp:txXfrm>
        <a:off x="10087873" y="3239858"/>
        <a:ext cx="1381132" cy="1401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6/4/2020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AB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5245-461B-9F44-BDBE-72CB07091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498328E-63BE-9341-ACB2-52541FC4565E}" type="slidenum">
              <a:rPr lang="es-ES_tradnl" noProof="0" smtClean="0"/>
              <a:pPr>
                <a:defRPr/>
              </a:pPr>
              <a:t>‹Nº›</a:t>
            </a:fld>
            <a:endParaRPr lang="es-ES_tradnl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4300" y="1234517"/>
            <a:ext cx="11278762" cy="2789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kern="0" cap="all" spc="0" baseline="0">
                <a:solidFill>
                  <a:schemeClr val="tx1"/>
                </a:solidFill>
                <a:latin typeface="Calibri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 noProof="0" dirty="0"/>
              <a:t>Clic para cambiar texto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04449" y="6564789"/>
            <a:ext cx="9969231" cy="288000"/>
          </a:xfrm>
          <a:prstGeom prst="rect">
            <a:avLst/>
          </a:prstGeom>
        </p:spPr>
        <p:txBody>
          <a:bodyPr vert="horz" lIns="0" tIns="0" rIns="0" anchor="b"/>
          <a:lstStyle>
            <a:lvl1pPr marL="454036" indent="-454036">
              <a:spcBef>
                <a:spcPts val="0"/>
              </a:spcBef>
              <a:spcAft>
                <a:spcPts val="0"/>
              </a:spcAft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_tradnl" noProof="0"/>
              <a:t>Clic para insertar fuente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757" y="162001"/>
            <a:ext cx="11250246" cy="72241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/>
          <a:p>
            <a:r>
              <a:rPr lang="es-ES_tradnl" noProof="0" dirty="0"/>
              <a:t>Clic para cambiar texto: máximo 2 líneas</a:t>
            </a:r>
            <a:br>
              <a:rPr lang="es-ES_tradnl" noProof="0" dirty="0"/>
            </a:b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11853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F05C767-CB11-FF45-9F19-8686CE58F7F5}" type="slidenum">
              <a:rPr lang="es-ES_tradnl" noProof="0" smtClean="0"/>
              <a:pPr>
                <a:defRPr/>
              </a:pPr>
              <a:t>‹Nº›</a:t>
            </a:fld>
            <a:endParaRPr lang="es-ES_tradnl" noProof="0"/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163064" y="1899458"/>
            <a:ext cx="5529468" cy="4582306"/>
          </a:xfrm>
          <a:prstGeom prst="rect">
            <a:avLst/>
          </a:prstGeom>
        </p:spPr>
        <p:txBody>
          <a:bodyPr>
            <a:noAutofit/>
          </a:bodyPr>
          <a:lstStyle>
            <a:lvl1pPr marL="263532" indent="-26353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baseline="0">
                <a:solidFill>
                  <a:schemeClr val="tx1"/>
                </a:solidFill>
              </a:defRPr>
            </a:lvl1pPr>
            <a:lvl2pPr marL="431810" indent="-16669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baseline="0">
                <a:solidFill>
                  <a:schemeClr val="tx1"/>
                </a:solidFill>
              </a:defRPr>
            </a:lvl2pPr>
            <a:lvl3pPr marL="648016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3pPr>
            <a:lvl4pPr marL="864021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4pPr>
            <a:lvl5pPr marL="1080027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noProof="0" dirty="0"/>
              <a:t>Clic para cambiar texto</a:t>
            </a:r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04301" y="1899458"/>
            <a:ext cx="5529468" cy="4582306"/>
          </a:xfrm>
          <a:prstGeom prst="rect">
            <a:avLst/>
          </a:prstGeom>
        </p:spPr>
        <p:txBody>
          <a:bodyPr>
            <a:noAutofit/>
          </a:bodyPr>
          <a:lstStyle>
            <a:lvl1pPr marL="263532" indent="-26353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baseline="0">
                <a:solidFill>
                  <a:schemeClr val="tx1"/>
                </a:solidFill>
              </a:defRPr>
            </a:lvl1pPr>
            <a:lvl2pPr marL="431810" indent="-16669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baseline="0">
                <a:solidFill>
                  <a:schemeClr val="tx1"/>
                </a:solidFill>
              </a:defRPr>
            </a:lvl2pPr>
            <a:lvl3pPr marL="648016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3pPr>
            <a:lvl4pPr marL="864021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4pPr>
            <a:lvl5pPr marL="1080027" indent="-18000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noProof="0" dirty="0"/>
              <a:t>Clic para cambiar texto</a:t>
            </a:r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4301" y="1231646"/>
            <a:ext cx="5529468" cy="2789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kern="0" cap="all" spc="0" baseline="0">
                <a:solidFill>
                  <a:schemeClr val="tx1"/>
                </a:solidFill>
                <a:latin typeface="Calibri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 noProof="0"/>
              <a:t>Clic para cambiar texto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163064" y="1231646"/>
            <a:ext cx="5519999" cy="2789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kern="0" cap="all" spc="0" baseline="0">
                <a:solidFill>
                  <a:schemeClr val="tx1"/>
                </a:solidFill>
                <a:latin typeface="Calibri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 noProof="0"/>
              <a:t>Clic para cambiar texto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04449" y="6564789"/>
            <a:ext cx="9969231" cy="288000"/>
          </a:xfrm>
          <a:prstGeom prst="rect">
            <a:avLst/>
          </a:prstGeom>
        </p:spPr>
        <p:txBody>
          <a:bodyPr vert="horz" lIns="0" tIns="0" rIns="0" anchor="b"/>
          <a:lstStyle>
            <a:lvl1pPr marL="454036" indent="-454036">
              <a:spcBef>
                <a:spcPts val="0"/>
              </a:spcBef>
              <a:spcAft>
                <a:spcPts val="0"/>
              </a:spcAft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_tradnl" noProof="0"/>
              <a:t>Clic para insertar fuente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757" y="162001"/>
            <a:ext cx="11250246" cy="72241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/>
          <a:p>
            <a:r>
              <a:rPr lang="es-ES_tradnl" noProof="0" dirty="0"/>
              <a:t>Clic para cambiar texto: máximo 2 líneas</a:t>
            </a:r>
            <a:br>
              <a:rPr lang="es-ES_tradnl" noProof="0" dirty="0"/>
            </a:b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9437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  <p:sldLayoutId id="2147483676" r:id="rId24"/>
    <p:sldLayoutId id="2147483677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dcastellanos/Proyecto-SisEmp.git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4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2D2990C5-8ED3-5741-941D-D7D4A16CC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4" r="11041" b="1"/>
          <a:stretch/>
        </p:blipFill>
        <p:spPr>
          <a:xfrm>
            <a:off x="20" y="10"/>
            <a:ext cx="9780568" cy="680401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878" y="2796961"/>
            <a:ext cx="7855121" cy="127538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s-ES_tradnl" sz="4400" dirty="0"/>
              <a:t>Manejo de inventarios y órdenes de compra para Marie </a:t>
            </a:r>
            <a:r>
              <a:rPr lang="es-ES_tradnl" sz="4400" dirty="0" err="1"/>
              <a:t>Louise</a:t>
            </a:r>
            <a:r>
              <a:rPr lang="es-ES_tradnl" sz="4400" dirty="0"/>
              <a:t>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878" y="4061039"/>
            <a:ext cx="5443710" cy="89097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s-ES_tradnl" dirty="0"/>
              <a:t>Daniel Montoya – Laura Pardo </a:t>
            </a:r>
          </a:p>
          <a:p>
            <a:pPr algn="ctr"/>
            <a:r>
              <a:rPr lang="es-ES_tradnl" dirty="0"/>
              <a:t> María Juliana Moya – Héctor Castellanos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9B4FB4E-6001-5945-9A19-AF2D8F42A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7" y="5571126"/>
            <a:ext cx="4445736" cy="11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80EABF-98D5-46D1-8ED2-1849B9E0E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r="-2" b="-2"/>
          <a:stretch/>
        </p:blipFill>
        <p:spPr>
          <a:xfrm>
            <a:off x="20" y="10"/>
            <a:ext cx="9780568" cy="637134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695E73-9CB6-4EB3-92B1-CA7BB151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2204792"/>
            <a:ext cx="5956300" cy="1944000"/>
          </a:xfrm>
        </p:spPr>
        <p:txBody>
          <a:bodyPr anchor="t">
            <a:normAutofit/>
          </a:bodyPr>
          <a:lstStyle/>
          <a:p>
            <a:r>
              <a:rPr lang="es-419" sz="4800" dirty="0"/>
              <a:t>Evolución de los prototipos</a:t>
            </a:r>
            <a:endParaRPr lang="es-CO" sz="4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81077E6-F1FB-42E4-A467-8D34AD264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4148860"/>
            <a:ext cx="5956300" cy="11005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A20F2F-D74C-47DF-A86E-C56981BD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A2EA574-AA10-4B8D-B1AB-76B2F872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15BE3-8A83-B24A-890F-7BF8639B2389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82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5E1EF7-8D18-47E3-8799-E3812B0D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/>
          <a:lstStyle/>
          <a:p>
            <a:r>
              <a:rPr lang="es-ES_tradnl"/>
              <a:t>Página de inicio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C456F6-D8E0-41DB-BA11-EFFF6BAC41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4ABC85-866A-425B-A82E-92AD1652B3C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780EC5E-F728-426A-86CC-709118A97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935705"/>
            <a:ext cx="3932237" cy="10789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_tradnl"/>
              <a:t>No son claras las funciones disponibles en la aplicación desde la página de inicio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/>
              <a:t>La navegabilidad desde la página principal es confusa - ¿Cómo se llega a inventarios?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14589B-198B-4866-92C8-6CE06D97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16" y="1048950"/>
            <a:ext cx="6971184" cy="3363596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A99CE77-44A7-4D21-B634-145C5A945BE2}"/>
              </a:ext>
            </a:extLst>
          </p:cNvPr>
          <p:cNvSpPr txBox="1">
            <a:spLocks/>
          </p:cNvSpPr>
          <p:nvPr/>
        </p:nvSpPr>
        <p:spPr>
          <a:xfrm>
            <a:off x="432000" y="2320666"/>
            <a:ext cx="3932037" cy="4803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/>
              <a:t>Comentarios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1A32E-374D-154A-8321-C29A8F5A9089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1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5E1EF7-8D18-47E3-8799-E3812B0D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Estado de órdenes de compra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C456F6-D8E0-41DB-BA11-EFFF6BAC41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4ABC85-866A-425B-A82E-92AD1652B3C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780EC5E-F728-426A-86CC-709118A97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899954"/>
            <a:ext cx="3932237" cy="296903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_tradnl"/>
              <a:t>Difícil la búsqueda de las órdenes de compra cuando se tiene una gran cantidad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99CE77-44A7-4D21-B634-145C5A945BE2}"/>
              </a:ext>
            </a:extLst>
          </p:cNvPr>
          <p:cNvSpPr txBox="1">
            <a:spLocks/>
          </p:cNvSpPr>
          <p:nvPr/>
        </p:nvSpPr>
        <p:spPr>
          <a:xfrm>
            <a:off x="432000" y="2320666"/>
            <a:ext cx="3932037" cy="4803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/>
              <a:t>Comentarios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1BFDBF-3E94-4112-9663-0FA80A07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26" y="1529768"/>
            <a:ext cx="6647674" cy="35151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04B9EFA-0973-42DC-8B8B-C5760B758DD0}"/>
              </a:ext>
            </a:extLst>
          </p:cNvPr>
          <p:cNvSpPr/>
          <p:nvPr/>
        </p:nvSpPr>
        <p:spPr>
          <a:xfrm>
            <a:off x="5328126" y="2124891"/>
            <a:ext cx="3014685" cy="67616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B3D28-E6AC-8F40-A91B-49593F2EC20A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171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5E1EF7-8D18-47E3-8799-E3812B0D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/>
          <a:lstStyle/>
          <a:p>
            <a:r>
              <a:rPr lang="es-ES_tradnl"/>
              <a:t>Inventario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C456F6-D8E0-41DB-BA11-EFFF6BAC41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4ABC85-866A-425B-A82E-92AD1652B3C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780EC5E-F728-426A-86CC-709118A97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935705"/>
            <a:ext cx="3932237" cy="10789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_tradnl" dirty="0"/>
              <a:t>Sería mejor ver la lista y la información en la misma pantalla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/>
              <a:t>Muy útil la opción de búsqueda en la lista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/>
              <a:t>Se debería poder filtrar por cantidad de producto en inventario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99CE77-44A7-4D21-B634-145C5A945BE2}"/>
              </a:ext>
            </a:extLst>
          </p:cNvPr>
          <p:cNvSpPr txBox="1">
            <a:spLocks/>
          </p:cNvSpPr>
          <p:nvPr/>
        </p:nvSpPr>
        <p:spPr>
          <a:xfrm>
            <a:off x="432000" y="2320666"/>
            <a:ext cx="3932037" cy="4803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/>
              <a:t>Comentarios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C8F4A5-347D-944E-9C75-36E0F70E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99" y="380145"/>
            <a:ext cx="6105970" cy="279049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E2FD0F-5FB5-6547-AD89-F595554B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398" y="3346221"/>
            <a:ext cx="5153556" cy="2650743"/>
          </a:xfrm>
          <a:prstGeom prst="rect">
            <a:avLst/>
          </a:prstGeom>
        </p:spPr>
      </p:pic>
      <p:sp>
        <p:nvSpPr>
          <p:cNvPr id="19" name="Rectángulo: esquinas redondeadas 2">
            <a:extLst>
              <a:ext uri="{FF2B5EF4-FFF2-40B4-BE49-F238E27FC236}">
                <a16:creationId xmlns:a16="http://schemas.microsoft.com/office/drawing/2014/main" id="{9DC667EA-88EF-7741-A28A-96E5FCFCE3A9}"/>
              </a:ext>
            </a:extLst>
          </p:cNvPr>
          <p:cNvSpPr/>
          <p:nvPr/>
        </p:nvSpPr>
        <p:spPr>
          <a:xfrm>
            <a:off x="5390999" y="541911"/>
            <a:ext cx="831471" cy="50311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E30D6A-FC6A-D146-887C-0D49302D3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65" y="570116"/>
            <a:ext cx="1888343" cy="2600519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505664-C568-7548-AC9E-96DC0FB16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495" y="570116"/>
            <a:ext cx="1852445" cy="25690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1372CD-1DE2-2542-B093-97BD548781CC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6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D2C7613-BD71-4AB6-B163-CB098F26AA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4187969-03D7-48AF-BDD7-957508BC32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F4A92F8-5338-43AE-A759-09A19840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Repositorio Git Hub con la aplicación final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05FE3D-5E34-4ECD-84F0-D9396C5CC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  <a:hlinkClick r:id="rId2"/>
              </a:rPr>
              <a:t>https://github.com/hdcastellanos/Proyecto-SisEmp.git</a:t>
            </a:r>
            <a:endParaRPr lang="es-E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08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84603-E2A4-9942-B5B3-8F17AD4432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FF41F-D5D8-0849-9B20-32DFE3B926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2E8E7-0A2E-DE43-9EF6-13E800CFE372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6 Título">
            <a:extLst>
              <a:ext uri="{FF2B5EF4-FFF2-40B4-BE49-F238E27FC236}">
                <a16:creationId xmlns:a16="http://schemas.microsoft.com/office/drawing/2014/main" id="{CFB2AE6A-D736-0441-BCE3-2C58B8CC371A}"/>
              </a:ext>
            </a:extLst>
          </p:cNvPr>
          <p:cNvSpPr txBox="1">
            <a:spLocks/>
          </p:cNvSpPr>
          <p:nvPr/>
        </p:nvSpPr>
        <p:spPr>
          <a:xfrm>
            <a:off x="1088294" y="1105547"/>
            <a:ext cx="8246206" cy="511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CONTENIDO</a:t>
            </a:r>
            <a:endParaRPr lang="es-CO" dirty="0"/>
          </a:p>
        </p:txBody>
      </p:sp>
      <p:sp>
        <p:nvSpPr>
          <p:cNvPr id="12" name="7 Marcador de contenido">
            <a:extLst>
              <a:ext uri="{FF2B5EF4-FFF2-40B4-BE49-F238E27FC236}">
                <a16:creationId xmlns:a16="http://schemas.microsoft.com/office/drawing/2014/main" id="{AD85668B-172D-4B4B-B693-8ED23FDCC7B9}"/>
              </a:ext>
            </a:extLst>
          </p:cNvPr>
          <p:cNvSpPr txBox="1">
            <a:spLocks/>
          </p:cNvSpPr>
          <p:nvPr/>
        </p:nvSpPr>
        <p:spPr>
          <a:xfrm>
            <a:off x="1088294" y="1740854"/>
            <a:ext cx="8246206" cy="437356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/>
              <a:t>Caracterización de la empresa – Misión, </a:t>
            </a:r>
            <a:r>
              <a:rPr lang="es-ES_tradnl" b="1" dirty="0" err="1"/>
              <a:t>Vision</a:t>
            </a:r>
            <a:endParaRPr lang="es-ES_tradnl" b="1" dirty="0"/>
          </a:p>
          <a:p>
            <a:pPr marL="0" indent="0">
              <a:buNone/>
            </a:pPr>
            <a:r>
              <a:rPr lang="es-ES_tradnl" dirty="0"/>
              <a:t>Problemas y oportunidades priorizadas</a:t>
            </a:r>
          </a:p>
          <a:p>
            <a:r>
              <a:rPr lang="es-ES_tradnl" dirty="0" err="1"/>
              <a:t>Value</a:t>
            </a:r>
            <a:r>
              <a:rPr lang="es-ES_tradnl" dirty="0"/>
              <a:t> </a:t>
            </a:r>
            <a:r>
              <a:rPr lang="es-ES_tradnl" dirty="0" err="1"/>
              <a:t>Heat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r>
              <a:rPr lang="es-ES_tradnl" dirty="0"/>
              <a:t> </a:t>
            </a:r>
          </a:p>
          <a:p>
            <a:r>
              <a:rPr lang="es-ES_tradnl" dirty="0" err="1"/>
              <a:t>Stake</a:t>
            </a:r>
            <a:r>
              <a:rPr lang="es-ES_tradnl" dirty="0"/>
              <a:t> </a:t>
            </a:r>
            <a:r>
              <a:rPr lang="es-ES_tradnl" dirty="0" err="1"/>
              <a:t>Holder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User </a:t>
            </a:r>
            <a:r>
              <a:rPr lang="es-ES_tradnl" dirty="0" err="1"/>
              <a:t>Journey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endParaRPr lang="es-ES_tradnl" dirty="0"/>
          </a:p>
          <a:p>
            <a:r>
              <a:rPr lang="es-ES_tradnl" dirty="0"/>
              <a:t>AS IS</a:t>
            </a:r>
          </a:p>
          <a:p>
            <a:r>
              <a:rPr lang="es-ES_tradnl" dirty="0"/>
              <a:t>TO BE</a:t>
            </a:r>
          </a:p>
          <a:p>
            <a:pPr marL="0" indent="0">
              <a:buNone/>
            </a:pPr>
            <a:r>
              <a:rPr lang="es-ES_tradnl" dirty="0"/>
              <a:t>Evolución de prototipos</a:t>
            </a:r>
          </a:p>
          <a:p>
            <a:pPr marL="0" indent="0">
              <a:buNone/>
            </a:pPr>
            <a:r>
              <a:rPr lang="es-ES" dirty="0"/>
              <a:t>Aplicación Final 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E0770A-6617-644B-8612-24A0BFCE1A86}"/>
              </a:ext>
            </a:extLst>
          </p:cNvPr>
          <p:cNvCxnSpPr/>
          <p:nvPr/>
        </p:nvCxnSpPr>
        <p:spPr>
          <a:xfrm>
            <a:off x="1088294" y="2045857"/>
            <a:ext cx="6552000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9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8E73-3A15-BA4B-87FB-E3D3B69F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s-ES_tradnl" sz="3000" dirty="0"/>
              <a:t>Marie </a:t>
            </a:r>
            <a:r>
              <a:rPr lang="es-ES_tradnl" sz="3000" dirty="0" err="1"/>
              <a:t>Louise</a:t>
            </a:r>
            <a:r>
              <a:rPr lang="es-ES_tradnl" sz="3000" dirty="0"/>
              <a:t> es una empresa manufacturera que se enfoca en la fabricación de prendas íntimas femeninas, con énfasis en la corsetería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F2CB-CC4D-5447-84DC-E7493E9058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FC130B-1D32-6840-96E4-02159BF70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60863"/>
              </p:ext>
            </p:extLst>
          </p:nvPr>
        </p:nvGraphicFramePr>
        <p:xfrm>
          <a:off x="6441217" y="1511251"/>
          <a:ext cx="5330783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E13B15-1007-964D-8026-E81B32B5BA2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3" y="1269429"/>
            <a:ext cx="5483509" cy="360000"/>
          </a:xfrm>
        </p:spPr>
        <p:txBody>
          <a:bodyPr/>
          <a:lstStyle/>
          <a:p>
            <a:pPr algn="ctr"/>
            <a:r>
              <a:rPr lang="es-ES_tradnl" b="1" dirty="0"/>
              <a:t>ESTRUCTURA ORGANIZACIONAL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DE9F-E9F9-594B-AC58-508D7D6C2A40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3A58-B1D8-C44E-A29C-399A22796A40}"/>
              </a:ext>
            </a:extLst>
          </p:cNvPr>
          <p:cNvSpPr txBox="1"/>
          <p:nvPr/>
        </p:nvSpPr>
        <p:spPr>
          <a:xfrm>
            <a:off x="705127" y="4642863"/>
            <a:ext cx="4980842" cy="8309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 Louise es una pequeña empresa familiar empresa de aproximadamente 35 empleados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Lleva una trayectoria de más de 55 años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FFD63D42-FFCA-E04D-B54C-FC9322412593}"/>
              </a:ext>
            </a:extLst>
          </p:cNvPr>
          <p:cNvSpPr txBox="1"/>
          <p:nvPr/>
        </p:nvSpPr>
        <p:spPr>
          <a:xfrm>
            <a:off x="705127" y="1682769"/>
            <a:ext cx="4897820" cy="124649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“Satisfacer las necesidades de sus usuarias en términos de calidad, comodidad, ajuste perfecto, elegancia y satisfacción por medio de todo tipo de prendas enfocadas a las necesidades anatómicas de la mujer actual. ”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6773EB71-4854-3D4A-960E-A94AB791F324}"/>
              </a:ext>
            </a:extLst>
          </p:cNvPr>
          <p:cNvSpPr txBox="1"/>
          <p:nvPr/>
        </p:nvSpPr>
        <p:spPr>
          <a:xfrm>
            <a:off x="705127" y="3190582"/>
            <a:ext cx="4897820" cy="124546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endParaRPr lang="es-CO" sz="16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“Trabajar prendas femeninas de alta corsetería con control, ajuste y comodidad para cualquier edad y cualquier talla incluyendo tallas grandes”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6922F0-E00B-4D43-A117-0721D30B9DAD}"/>
              </a:ext>
            </a:extLst>
          </p:cNvPr>
          <p:cNvSpPr txBox="1">
            <a:spLocks/>
          </p:cNvSpPr>
          <p:nvPr/>
        </p:nvSpPr>
        <p:spPr>
          <a:xfrm>
            <a:off x="314714" y="1269429"/>
            <a:ext cx="5483509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/>
              <a:t>MISIÓN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925777E-40AE-DA4D-8530-E37E9222BE9E}"/>
              </a:ext>
            </a:extLst>
          </p:cNvPr>
          <p:cNvSpPr txBox="1">
            <a:spLocks/>
          </p:cNvSpPr>
          <p:nvPr/>
        </p:nvSpPr>
        <p:spPr>
          <a:xfrm>
            <a:off x="172210" y="3240733"/>
            <a:ext cx="5483509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/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22064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4997-EF89-6444-ADDF-2B7B440E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Puntos de dolor identificados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29BF0-EABF-CF47-98DA-4B143B968F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3951-BE5C-F742-80E7-8D6545F0540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A97B0-6B24-C840-9B3F-8B7346D2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/>
          <a:lstStyle/>
          <a:p>
            <a:r>
              <a:rPr lang="es-ES_tradnl" dirty="0"/>
              <a:t>Órdenes de compra - Proveedores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02FC5-55DA-0443-8A27-A1DEB74A4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/>
              <a:t>PEDIDOS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DD5D41-8D2E-E040-BFBD-2F18DCA55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3921338"/>
            <a:ext cx="4969797" cy="2390638"/>
          </a:xfrm>
        </p:spPr>
        <p:txBody>
          <a:bodyPr/>
          <a:lstStyle/>
          <a:p>
            <a:r>
              <a:rPr lang="es-ES_tradnl" dirty="0"/>
              <a:t>Los pedidos de gran volumen se atrasan </a:t>
            </a:r>
          </a:p>
          <a:p>
            <a:r>
              <a:rPr lang="es-ES_tradnl" dirty="0"/>
              <a:t>El sistema de manejo de pedidos suele estar desactualizado y dependen de lo que los vendedores tengan en los papeles físicos de pedidos</a:t>
            </a:r>
          </a:p>
          <a:p>
            <a:r>
              <a:rPr lang="es-ES_tradnl" dirty="0"/>
              <a:t>La demanda es estacionaria lo que aumenta la dificultar de predecirla con exactitud para poder tener materia prima en stock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B8A46B-9F5B-D64E-924F-BE5071D93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2875" y="3718633"/>
            <a:ext cx="3601656" cy="2593343"/>
          </a:xfrm>
        </p:spPr>
        <p:txBody>
          <a:bodyPr/>
          <a:lstStyle/>
          <a:p>
            <a:r>
              <a:rPr lang="es-ES_tradnl" dirty="0"/>
              <a:t>Algunos de los proveedores principales son incumplidos en sus entregas lo que causa que no se tenga la materia prima disponible para la producción y cumplimiento de pedidos de los clientes</a:t>
            </a:r>
          </a:p>
          <a:p>
            <a:r>
              <a:rPr lang="es-ES_tradnl" dirty="0"/>
              <a:t>No se pueden reemplazar a los proveedores porque existen muy pocos con las telas que se necesitan</a:t>
            </a:r>
            <a:endParaRPr lang="es-CO" dirty="0"/>
          </a:p>
          <a:p>
            <a:endParaRPr lang="es-ES_trad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103884-5586-7149-A9B4-2558D9AA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0" y="1954426"/>
            <a:ext cx="1260000" cy="12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B9F80-1A9A-534E-BF50-C622FE3A84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0" y="4099011"/>
            <a:ext cx="1260000" cy="12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015079-0DD9-1548-A5B5-49CF089A6B33}"/>
              </a:ext>
            </a:extLst>
          </p:cNvPr>
          <p:cNvSpPr/>
          <p:nvPr/>
        </p:nvSpPr>
        <p:spPr>
          <a:xfrm>
            <a:off x="2050473" y="2033431"/>
            <a:ext cx="36140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órdenes de compra de materia prima se hacen en función de los pedidos de los clientes – no se presenta una estrategia para el manejo de inventario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6D4C4A-B448-8949-A1D3-DD98E8379B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9886" y="1815979"/>
            <a:ext cx="1828800" cy="1828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8F5756-45AE-404B-BA56-9FDEB7C5B821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008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EE7AA11-F278-2143-A66B-D658F030B872}" type="slidenum">
              <a:rPr lang="es-ES_tradnl" noProof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s-ES_tradnl" noProof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_tradnl" dirty="0" err="1"/>
              <a:t>Heat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endParaRPr lang="es-ES_tradnl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FCB0A1-1D23-4938-8A0F-32563985A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06396" y="1161437"/>
            <a:ext cx="1180712" cy="58477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sz="1600" b="1" dirty="0">
                <a:latin typeface="+mn-lt"/>
                <a:cs typeface="Arial" charset="0"/>
              </a:rPr>
              <a:t>Generación de Valor</a:t>
            </a:r>
            <a:endParaRPr lang="es-CO" sz="1600" b="1" dirty="0">
              <a:latin typeface="+mn-lt"/>
              <a:cs typeface="Arial" charset="0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833159" y="1679511"/>
            <a:ext cx="9969231" cy="4158208"/>
          </a:xfrm>
          <a:custGeom>
            <a:avLst/>
            <a:gdLst>
              <a:gd name="T0" fmla="*/ 0 w 4224"/>
              <a:gd name="T1" fmla="*/ 0 h 2544"/>
              <a:gd name="T2" fmla="*/ 0 w 4224"/>
              <a:gd name="T3" fmla="*/ 2544 h 2544"/>
              <a:gd name="T4" fmla="*/ 4224 w 4224"/>
              <a:gd name="T5" fmla="*/ 2544 h 2544"/>
              <a:gd name="T6" fmla="*/ 0 60000 65536"/>
              <a:gd name="T7" fmla="*/ 0 60000 65536"/>
              <a:gd name="T8" fmla="*/ 0 60000 65536"/>
              <a:gd name="T9" fmla="*/ 0 w 4224"/>
              <a:gd name="T10" fmla="*/ 0 h 2544"/>
              <a:gd name="T11" fmla="*/ 4224 w 4224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4" h="2544">
                <a:moveTo>
                  <a:pt x="0" y="0"/>
                </a:moveTo>
                <a:lnTo>
                  <a:pt x="0" y="2544"/>
                </a:lnTo>
                <a:lnTo>
                  <a:pt x="4224" y="254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1400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FA23C5B7-C7FC-4091-82F3-4E44E48F12CF}"/>
              </a:ext>
            </a:extLst>
          </p:cNvPr>
          <p:cNvCxnSpPr>
            <a:cxnSpLocks/>
          </p:cNvCxnSpPr>
          <p:nvPr/>
        </p:nvCxnSpPr>
        <p:spPr>
          <a:xfrm flipH="1" flipV="1">
            <a:off x="833159" y="1481074"/>
            <a:ext cx="148" cy="30550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C0861521-5ECB-4DF3-BE22-487A4D9006C0}"/>
              </a:ext>
            </a:extLst>
          </p:cNvPr>
          <p:cNvCxnSpPr>
            <a:cxnSpLocks/>
          </p:cNvCxnSpPr>
          <p:nvPr/>
        </p:nvCxnSpPr>
        <p:spPr>
          <a:xfrm>
            <a:off x="10784392" y="5842498"/>
            <a:ext cx="251997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E68E7516-8D1E-D44C-924F-1B3DBA7BA301}"/>
              </a:ext>
            </a:extLst>
          </p:cNvPr>
          <p:cNvSpPr txBox="1">
            <a:spLocks/>
          </p:cNvSpPr>
          <p:nvPr/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/>
              <a:t>Value</a:t>
            </a:r>
            <a:r>
              <a:rPr lang="es-ES_tradnl" dirty="0"/>
              <a:t> </a:t>
            </a:r>
            <a:r>
              <a:rPr lang="es-ES_tradnl" dirty="0" err="1"/>
              <a:t>Heat</a:t>
            </a:r>
            <a:r>
              <a:rPr lang="es-ES_tradnl" dirty="0"/>
              <a:t> </a:t>
            </a:r>
            <a:r>
              <a:rPr lang="es-ES_tradnl" dirty="0" err="1"/>
              <a:t>Map</a:t>
            </a:r>
            <a:r>
              <a:rPr lang="es-ES_tradnl" dirty="0"/>
              <a:t> – Iniciativas de mejora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11603E-3B1E-F547-883E-B64E9071DFB7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FE0B39-E963-4146-9E28-E16D72991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81713"/>
              </p:ext>
            </p:extLst>
          </p:nvPr>
        </p:nvGraphicFramePr>
        <p:xfrm>
          <a:off x="833159" y="1746211"/>
          <a:ext cx="9914553" cy="409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4851">
                  <a:extLst>
                    <a:ext uri="{9D8B030D-6E8A-4147-A177-3AD203B41FA5}">
                      <a16:colId xmlns:a16="http://schemas.microsoft.com/office/drawing/2014/main" val="2878102420"/>
                    </a:ext>
                  </a:extLst>
                </a:gridCol>
                <a:gridCol w="3304851">
                  <a:extLst>
                    <a:ext uri="{9D8B030D-6E8A-4147-A177-3AD203B41FA5}">
                      <a16:colId xmlns:a16="http://schemas.microsoft.com/office/drawing/2014/main" val="2942914201"/>
                    </a:ext>
                  </a:extLst>
                </a:gridCol>
                <a:gridCol w="3304851">
                  <a:extLst>
                    <a:ext uri="{9D8B030D-6E8A-4147-A177-3AD203B41FA5}">
                      <a16:colId xmlns:a16="http://schemas.microsoft.com/office/drawing/2014/main" val="3684632428"/>
                    </a:ext>
                  </a:extLst>
                </a:gridCol>
              </a:tblGrid>
              <a:tr h="13638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546277"/>
                  </a:ext>
                </a:extLst>
              </a:tr>
              <a:tr h="13638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928299"/>
                  </a:ext>
                </a:extLst>
              </a:tr>
              <a:tr h="13638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362234"/>
                  </a:ext>
                </a:extLst>
              </a:tr>
            </a:tbl>
          </a:graphicData>
        </a:graphic>
      </p:graphicFrame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921849" y="5939644"/>
            <a:ext cx="1725086" cy="58477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sz="1600" b="1" dirty="0">
                <a:latin typeface="+mn-lt"/>
                <a:cs typeface="Arial" charset="0"/>
              </a:rPr>
              <a:t>Tiempo implementación</a:t>
            </a:r>
            <a:endParaRPr lang="es-CO" sz="1600" b="1" dirty="0">
              <a:latin typeface="+mn-lt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49612-6689-044D-B86E-4669FD974A00}"/>
              </a:ext>
            </a:extLst>
          </p:cNvPr>
          <p:cNvSpPr txBox="1"/>
          <p:nvPr/>
        </p:nvSpPr>
        <p:spPr>
          <a:xfrm>
            <a:off x="1463040" y="5939644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Bajo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ABA1B9-E532-6741-B687-7D4B72FD9C93}"/>
              </a:ext>
            </a:extLst>
          </p:cNvPr>
          <p:cNvSpPr txBox="1"/>
          <p:nvPr/>
        </p:nvSpPr>
        <p:spPr>
          <a:xfrm>
            <a:off x="5081451" y="5939644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Medio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2FC613-C08C-594A-B66B-3A28AAF9CEC5}"/>
              </a:ext>
            </a:extLst>
          </p:cNvPr>
          <p:cNvSpPr txBox="1"/>
          <p:nvPr/>
        </p:nvSpPr>
        <p:spPr>
          <a:xfrm>
            <a:off x="8307977" y="5939644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Alto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CB79DA-492D-4E4F-ADD4-888EC6E75ADA}"/>
              </a:ext>
            </a:extLst>
          </p:cNvPr>
          <p:cNvSpPr txBox="1"/>
          <p:nvPr/>
        </p:nvSpPr>
        <p:spPr>
          <a:xfrm rot="16200000">
            <a:off x="-150222" y="5043053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Bajo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D9FA89-12C1-F646-864C-DB7024DC2BEB}"/>
              </a:ext>
            </a:extLst>
          </p:cNvPr>
          <p:cNvSpPr txBox="1"/>
          <p:nvPr/>
        </p:nvSpPr>
        <p:spPr>
          <a:xfrm rot="16200000">
            <a:off x="-150221" y="3593076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Medio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6AB06A-9043-FF4E-B050-4D668EE4EBDA}"/>
              </a:ext>
            </a:extLst>
          </p:cNvPr>
          <p:cNvSpPr txBox="1"/>
          <p:nvPr/>
        </p:nvSpPr>
        <p:spPr>
          <a:xfrm rot="16200000">
            <a:off x="-150220" y="2195351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Alto</a:t>
            </a:r>
          </a:p>
        </p:txBody>
      </p:sp>
      <p:sp>
        <p:nvSpPr>
          <p:cNvPr id="6" name="Recortar rectángulo de una esquina 5">
            <a:extLst>
              <a:ext uri="{FF2B5EF4-FFF2-40B4-BE49-F238E27FC236}">
                <a16:creationId xmlns:a16="http://schemas.microsoft.com/office/drawing/2014/main" id="{636F934C-F528-9F43-9E67-CDAD7336ED66}"/>
              </a:ext>
            </a:extLst>
          </p:cNvPr>
          <p:cNvSpPr/>
          <p:nvPr/>
        </p:nvSpPr>
        <p:spPr>
          <a:xfrm>
            <a:off x="4985022" y="2081043"/>
            <a:ext cx="1058659" cy="858078"/>
          </a:xfrm>
          <a:prstGeom prst="snip1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Mejorar gestión de pedidos de MP</a:t>
            </a:r>
          </a:p>
        </p:txBody>
      </p:sp>
      <p:sp>
        <p:nvSpPr>
          <p:cNvPr id="77" name="Recortar rectángulo de una esquina 5">
            <a:extLst>
              <a:ext uri="{FF2B5EF4-FFF2-40B4-BE49-F238E27FC236}">
                <a16:creationId xmlns:a16="http://schemas.microsoft.com/office/drawing/2014/main" id="{960B5821-8EE5-5142-9749-3B01B6796E3C}"/>
              </a:ext>
            </a:extLst>
          </p:cNvPr>
          <p:cNvSpPr/>
          <p:nvPr/>
        </p:nvSpPr>
        <p:spPr>
          <a:xfrm>
            <a:off x="9001836" y="2126880"/>
            <a:ext cx="1058659" cy="858078"/>
          </a:xfrm>
          <a:prstGeom prst="snip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Automatizar información de pedidos de clientes</a:t>
            </a:r>
          </a:p>
        </p:txBody>
      </p:sp>
      <p:sp>
        <p:nvSpPr>
          <p:cNvPr id="78" name="Recortar rectángulo de una esquina 5">
            <a:extLst>
              <a:ext uri="{FF2B5EF4-FFF2-40B4-BE49-F238E27FC236}">
                <a16:creationId xmlns:a16="http://schemas.microsoft.com/office/drawing/2014/main" id="{551A4CCA-F12E-A947-9829-9EA0B421638E}"/>
              </a:ext>
            </a:extLst>
          </p:cNvPr>
          <p:cNvSpPr/>
          <p:nvPr/>
        </p:nvSpPr>
        <p:spPr>
          <a:xfrm>
            <a:off x="4551324" y="3429000"/>
            <a:ext cx="1058659" cy="858078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Consolidar base de datos de ventas</a:t>
            </a:r>
          </a:p>
        </p:txBody>
      </p:sp>
      <p:sp>
        <p:nvSpPr>
          <p:cNvPr id="80" name="Recortar rectángulo de una esquina 5">
            <a:extLst>
              <a:ext uri="{FF2B5EF4-FFF2-40B4-BE49-F238E27FC236}">
                <a16:creationId xmlns:a16="http://schemas.microsoft.com/office/drawing/2014/main" id="{38114506-6C46-3046-9917-F251200BAA16}"/>
              </a:ext>
            </a:extLst>
          </p:cNvPr>
          <p:cNvSpPr/>
          <p:nvPr/>
        </p:nvSpPr>
        <p:spPr>
          <a:xfrm>
            <a:off x="1828232" y="3382346"/>
            <a:ext cx="1058659" cy="858078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Reorganizar archivos de ordenes de compra </a:t>
            </a:r>
          </a:p>
        </p:txBody>
      </p:sp>
      <p:pic>
        <p:nvPicPr>
          <p:cNvPr id="20" name="Graphic 19" descr="Star">
            <a:extLst>
              <a:ext uri="{FF2B5EF4-FFF2-40B4-BE49-F238E27FC236}">
                <a16:creationId xmlns:a16="http://schemas.microsoft.com/office/drawing/2014/main" id="{B84547F3-D595-134A-8106-01AFBEE5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4594" y="1679511"/>
            <a:ext cx="758890" cy="758890"/>
          </a:xfrm>
          <a:prstGeom prst="rect">
            <a:avLst/>
          </a:prstGeom>
        </p:spPr>
      </p:pic>
      <p:sp>
        <p:nvSpPr>
          <p:cNvPr id="81" name="Recortar rectángulo de una esquina 5">
            <a:extLst>
              <a:ext uri="{FF2B5EF4-FFF2-40B4-BE49-F238E27FC236}">
                <a16:creationId xmlns:a16="http://schemas.microsoft.com/office/drawing/2014/main" id="{69F7E3B8-177B-F74C-BF13-87A99958EB36}"/>
              </a:ext>
            </a:extLst>
          </p:cNvPr>
          <p:cNvSpPr/>
          <p:nvPr/>
        </p:nvSpPr>
        <p:spPr>
          <a:xfrm>
            <a:off x="7663482" y="2099304"/>
            <a:ext cx="1058659" cy="858078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Automatizar pedidos de materia prima</a:t>
            </a:r>
          </a:p>
        </p:txBody>
      </p:sp>
      <p:sp>
        <p:nvSpPr>
          <p:cNvPr id="83" name="Recortar rectángulo de una esquina 5">
            <a:extLst>
              <a:ext uri="{FF2B5EF4-FFF2-40B4-BE49-F238E27FC236}">
                <a16:creationId xmlns:a16="http://schemas.microsoft.com/office/drawing/2014/main" id="{66390065-1FB9-7740-8CC7-267D3D3BF3F2}"/>
              </a:ext>
            </a:extLst>
          </p:cNvPr>
          <p:cNvSpPr/>
          <p:nvPr/>
        </p:nvSpPr>
        <p:spPr>
          <a:xfrm>
            <a:off x="8973070" y="3265530"/>
            <a:ext cx="1425455" cy="518273"/>
          </a:xfrm>
          <a:prstGeom prst="snip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Implementación de CRM</a:t>
            </a:r>
          </a:p>
        </p:txBody>
      </p:sp>
      <p:sp>
        <p:nvSpPr>
          <p:cNvPr id="84" name="Recortar rectángulo de una esquina 5">
            <a:extLst>
              <a:ext uri="{FF2B5EF4-FFF2-40B4-BE49-F238E27FC236}">
                <a16:creationId xmlns:a16="http://schemas.microsoft.com/office/drawing/2014/main" id="{F0764CC2-7FB0-8A4D-BAD5-AF14F8B7F0F0}"/>
              </a:ext>
            </a:extLst>
          </p:cNvPr>
          <p:cNvSpPr/>
          <p:nvPr/>
        </p:nvSpPr>
        <p:spPr>
          <a:xfrm>
            <a:off x="5975972" y="3339412"/>
            <a:ext cx="1058659" cy="1037254"/>
          </a:xfrm>
          <a:prstGeom prst="snip1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Mejorar gestión</a:t>
            </a:r>
            <a:r>
              <a:rPr lang="es-CO" sz="1200"/>
              <a:t> de inventarios de </a:t>
            </a:r>
            <a:r>
              <a:rPr lang="es-CO" sz="1200" dirty="0"/>
              <a:t>materias primas</a:t>
            </a:r>
          </a:p>
        </p:txBody>
      </p:sp>
      <p:sp>
        <p:nvSpPr>
          <p:cNvPr id="85" name="Recortar rectángulo de una esquina 5">
            <a:extLst>
              <a:ext uri="{FF2B5EF4-FFF2-40B4-BE49-F238E27FC236}">
                <a16:creationId xmlns:a16="http://schemas.microsoft.com/office/drawing/2014/main" id="{306994E8-A4A7-C04F-9863-4E14FF49F779}"/>
              </a:ext>
            </a:extLst>
          </p:cNvPr>
          <p:cNvSpPr/>
          <p:nvPr/>
        </p:nvSpPr>
        <p:spPr>
          <a:xfrm>
            <a:off x="1644833" y="4777044"/>
            <a:ext cx="1425455" cy="741092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/>
              <a:t>Renegociación </a:t>
            </a:r>
            <a:r>
              <a:rPr lang="es-CO" sz="1200" dirty="0"/>
              <a:t>con proveedores de telas</a:t>
            </a:r>
          </a:p>
        </p:txBody>
      </p:sp>
      <p:sp>
        <p:nvSpPr>
          <p:cNvPr id="28" name="Recortar rectángulo de una esquina 5">
            <a:extLst>
              <a:ext uri="{FF2B5EF4-FFF2-40B4-BE49-F238E27FC236}">
                <a16:creationId xmlns:a16="http://schemas.microsoft.com/office/drawing/2014/main" id="{BF32ED8F-C031-0241-BC4F-CA3B9707180F}"/>
              </a:ext>
            </a:extLst>
          </p:cNvPr>
          <p:cNvSpPr/>
          <p:nvPr/>
        </p:nvSpPr>
        <p:spPr>
          <a:xfrm>
            <a:off x="3324806" y="4284255"/>
            <a:ext cx="1226518" cy="1037253"/>
          </a:xfrm>
          <a:prstGeom prst="snip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Renegociación de condiciones contrato con clientes</a:t>
            </a:r>
          </a:p>
        </p:txBody>
      </p:sp>
    </p:spTree>
    <p:extLst>
      <p:ext uri="{BB962C8B-B14F-4D97-AF65-F5344CB8AC3E}">
        <p14:creationId xmlns:p14="http://schemas.microsoft.com/office/powerpoint/2010/main" val="114592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69B82-0690-4B59-8858-B2D0A861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Stake</a:t>
            </a:r>
            <a:r>
              <a:rPr lang="es-ES" dirty="0"/>
              <a:t> </a:t>
            </a:r>
            <a:r>
              <a:rPr lang="es-ES" dirty="0" err="1"/>
              <a:t>Holder</a:t>
            </a:r>
            <a:r>
              <a:rPr lang="es-ES" dirty="0"/>
              <a:t> </a:t>
            </a:r>
            <a:r>
              <a:rPr lang="es-ES" dirty="0" err="1"/>
              <a:t>Map</a:t>
            </a:r>
            <a:endParaRPr lang="es-E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8A4B77D-0C54-4393-8C9E-70ECF4B13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0" y="1024494"/>
            <a:ext cx="7543800" cy="5186362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59CCC1-8769-46C3-BF36-5C04BB5701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C90752-98AD-41B3-A31D-373F72D4A74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5266F-019A-D34F-8EE2-78FA8FE3BA5B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16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CC0713-E502-A142-B219-FD40E4E07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498328E-63BE-9341-ACB2-52541FC4565E}" type="slidenum">
              <a:rPr lang="es-ES_tradnl" noProof="0" smtClean="0"/>
              <a:pPr>
                <a:defRPr/>
              </a:pPr>
              <a:t>7</a:t>
            </a:fld>
            <a:endParaRPr lang="es-ES_tradnl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CF80A59-0205-7744-B5BE-935FB321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User Journey – AS IS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EFD90AB-1A37-E542-A974-5640E6513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103731"/>
              </p:ext>
            </p:extLst>
          </p:nvPr>
        </p:nvGraphicFramePr>
        <p:xfrm>
          <a:off x="318655" y="1246909"/>
          <a:ext cx="11707089" cy="49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19" descr="Star">
            <a:extLst>
              <a:ext uri="{FF2B5EF4-FFF2-40B4-BE49-F238E27FC236}">
                <a16:creationId xmlns:a16="http://schemas.microsoft.com/office/drawing/2014/main" id="{AB97D819-8697-524D-A0F5-DBC951030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6779" y="1006892"/>
            <a:ext cx="575758" cy="575758"/>
          </a:xfrm>
          <a:prstGeom prst="rect">
            <a:avLst/>
          </a:prstGeom>
        </p:spPr>
      </p:pic>
      <p:pic>
        <p:nvPicPr>
          <p:cNvPr id="10" name="Graphic 19" descr="Star">
            <a:extLst>
              <a:ext uri="{FF2B5EF4-FFF2-40B4-BE49-F238E27FC236}">
                <a16:creationId xmlns:a16="http://schemas.microsoft.com/office/drawing/2014/main" id="{21EE7E0C-7D53-004C-8139-3B22E67D7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000" y="6463234"/>
            <a:ext cx="290318" cy="29031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03D134-79D6-0A4F-A5F1-87FEA8B55E6B}"/>
              </a:ext>
            </a:extLst>
          </p:cNvPr>
          <p:cNvSpPr txBox="1"/>
          <p:nvPr/>
        </p:nvSpPr>
        <p:spPr>
          <a:xfrm>
            <a:off x="722318" y="6507331"/>
            <a:ext cx="26901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Actividades a atacar para resolver  el problema</a:t>
            </a:r>
          </a:p>
        </p:txBody>
      </p:sp>
      <p:pic>
        <p:nvPicPr>
          <p:cNvPr id="12" name="Graphic 19" descr="Star">
            <a:extLst>
              <a:ext uri="{FF2B5EF4-FFF2-40B4-BE49-F238E27FC236}">
                <a16:creationId xmlns:a16="http://schemas.microsoft.com/office/drawing/2014/main" id="{9EAE1143-8FBD-7343-BF02-79DE93FAD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6938" y="1006892"/>
            <a:ext cx="575758" cy="5757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73128E-D054-3646-9AC1-A36EABEADAC8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06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8F05C767-CB11-FF45-9F19-8686CE58F7F5}" type="slidenum">
              <a:rPr lang="es-ES_tradnl" noProof="0" smtClean="0"/>
              <a:pPr>
                <a:defRPr/>
              </a:pPr>
              <a:t>8</a:t>
            </a:fld>
            <a:endParaRPr lang="es-ES_tradnl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753BB6-107C-4A2A-A654-A1204A2B8B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4301" y="1481026"/>
            <a:ext cx="5529468" cy="278977"/>
          </a:xfrm>
        </p:spPr>
        <p:txBody>
          <a:bodyPr/>
          <a:lstStyle/>
          <a:p>
            <a:r>
              <a:rPr lang="es-CO" dirty="0"/>
              <a:t>Problema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86ADDC9-D2D7-4A3B-AB4B-9D733AEDEF2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63064" y="1481026"/>
            <a:ext cx="5519999" cy="278977"/>
          </a:xfrm>
        </p:spPr>
        <p:txBody>
          <a:bodyPr/>
          <a:lstStyle/>
          <a:p>
            <a:r>
              <a:rPr lang="es-CO" dirty="0"/>
              <a:t>Solución planteada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F2AAF0-A3AB-458E-82C2-A67ED441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 establecerá un manejo de inventario con generación de alertas que permitan gestionar y planificar la compra de materias primas</a:t>
            </a:r>
          </a:p>
        </p:txBody>
      </p:sp>
      <p:sp>
        <p:nvSpPr>
          <p:cNvPr id="11" name="Oval 7"/>
          <p:cNvSpPr>
            <a:spLocks noChangeAspect="1"/>
          </p:cNvSpPr>
          <p:nvPr/>
        </p:nvSpPr>
        <p:spPr>
          <a:xfrm>
            <a:off x="1729035" y="2509909"/>
            <a:ext cx="2880000" cy="28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b="1" dirty="0"/>
              <a:t>Demoras en entrega de pedido al cliente por retraso y falta de planeación en abastecimiento de materias primas</a:t>
            </a:r>
          </a:p>
        </p:txBody>
      </p:sp>
      <p:sp>
        <p:nvSpPr>
          <p:cNvPr id="15" name="AutoShape 97"/>
          <p:cNvSpPr>
            <a:spLocks noChangeArrowheads="1"/>
          </p:cNvSpPr>
          <p:nvPr/>
        </p:nvSpPr>
        <p:spPr bwMode="auto">
          <a:xfrm flipV="1">
            <a:off x="5103816" y="2851069"/>
            <a:ext cx="468000" cy="2088231"/>
          </a:xfrm>
          <a:prstGeom prst="chevron">
            <a:avLst>
              <a:gd name="adj" fmla="val 9295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50000"/>
              </a:spcBef>
              <a:spcAft>
                <a:spcPct val="50000"/>
              </a:spcAft>
              <a:buClr>
                <a:srgbClr val="EF8B00"/>
              </a:buClr>
              <a:buSzPct val="125000"/>
              <a:defRPr/>
            </a:pPr>
            <a:endParaRPr lang="es-CO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3101E1-1AC7-F24C-9EA7-E526BB261021}"/>
              </a:ext>
            </a:extLst>
          </p:cNvPr>
          <p:cNvGrpSpPr/>
          <p:nvPr/>
        </p:nvGrpSpPr>
        <p:grpSpPr>
          <a:xfrm>
            <a:off x="6058880" y="2311069"/>
            <a:ext cx="5296584" cy="1080000"/>
            <a:chOff x="6058880" y="2439363"/>
            <a:chExt cx="5296584" cy="1080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A3D00EB-437A-4327-8BEE-639A62DD809C}"/>
                </a:ext>
              </a:extLst>
            </p:cNvPr>
            <p:cNvGrpSpPr/>
            <p:nvPr/>
          </p:nvGrpSpPr>
          <p:grpSpPr>
            <a:xfrm>
              <a:off x="6058880" y="2439363"/>
              <a:ext cx="5296584" cy="1080000"/>
              <a:chOff x="6187954" y="3351876"/>
              <a:chExt cx="5296584" cy="1080000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FCC09FCC-7132-4678-987C-084C0622A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7954" y="3351876"/>
                <a:ext cx="1080000" cy="1080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1400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DB6759D-62BA-4A37-8620-805E944CB5F7}"/>
                  </a:ext>
                </a:extLst>
              </p:cNvPr>
              <p:cNvSpPr/>
              <p:nvPr/>
            </p:nvSpPr>
            <p:spPr>
              <a:xfrm>
                <a:off x="7344538" y="3422422"/>
                <a:ext cx="4140000" cy="900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FF6D22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s-CO" sz="1400" dirty="0">
                    <a:solidFill>
                      <a:schemeClr val="tx1"/>
                    </a:solidFill>
                  </a:rPr>
                  <a:t>Establecer el manejo de inventario para así tener un programa que genere alertas al usuario para realizar pedidos de materia primas</a:t>
                </a:r>
              </a:p>
            </p:txBody>
          </p:sp>
        </p:grpSp>
        <p:pic>
          <p:nvPicPr>
            <p:cNvPr id="25" name="Imagen 14">
              <a:extLst>
                <a:ext uri="{FF2B5EF4-FFF2-40B4-BE49-F238E27FC236}">
                  <a16:creationId xmlns:a16="http://schemas.microsoft.com/office/drawing/2014/main" id="{62EF295C-30AB-DE42-9DBB-70760FB2C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564" y="2599909"/>
              <a:ext cx="720000" cy="720000"/>
            </a:xfrm>
            <a:prstGeom prst="rect">
              <a:avLst/>
            </a:prstGeom>
          </p:spPr>
        </p:pic>
      </p:grpSp>
      <p:grpSp>
        <p:nvGrpSpPr>
          <p:cNvPr id="27" name="Grupo 22">
            <a:extLst>
              <a:ext uri="{FF2B5EF4-FFF2-40B4-BE49-F238E27FC236}">
                <a16:creationId xmlns:a16="http://schemas.microsoft.com/office/drawing/2014/main" id="{3B154072-10A3-F749-8198-656E5A145BE3}"/>
              </a:ext>
            </a:extLst>
          </p:cNvPr>
          <p:cNvGrpSpPr/>
          <p:nvPr/>
        </p:nvGrpSpPr>
        <p:grpSpPr>
          <a:xfrm>
            <a:off x="6066597" y="3949909"/>
            <a:ext cx="5296584" cy="1080000"/>
            <a:chOff x="6187954" y="3351876"/>
            <a:chExt cx="5296584" cy="1080000"/>
          </a:xfrm>
        </p:grpSpPr>
        <p:sp>
          <p:nvSpPr>
            <p:cNvPr id="29" name="Elipse 11">
              <a:extLst>
                <a:ext uri="{FF2B5EF4-FFF2-40B4-BE49-F238E27FC236}">
                  <a16:creationId xmlns:a16="http://schemas.microsoft.com/office/drawing/2014/main" id="{F2F9F6AE-76F4-E942-93C0-DD3D83642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7954" y="3351876"/>
              <a:ext cx="1080000" cy="108000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O" sz="1400" dirty="0"/>
            </a:p>
          </p:txBody>
        </p:sp>
        <p:sp>
          <p:nvSpPr>
            <p:cNvPr id="30" name="Rectángulo 17">
              <a:extLst>
                <a:ext uri="{FF2B5EF4-FFF2-40B4-BE49-F238E27FC236}">
                  <a16:creationId xmlns:a16="http://schemas.microsoft.com/office/drawing/2014/main" id="{5C9DFE49-0B8E-1646-9FE9-FE2A940C54A9}"/>
                </a:ext>
              </a:extLst>
            </p:cNvPr>
            <p:cNvSpPr/>
            <p:nvPr/>
          </p:nvSpPr>
          <p:spPr>
            <a:xfrm>
              <a:off x="7344538" y="3422422"/>
              <a:ext cx="4140000" cy="90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rgbClr val="FF6D22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chemeClr val="tx1"/>
                  </a:solidFill>
                </a:rPr>
                <a:t>Tener una herramienta que permita hacer un seguimiento a las órdenes de compra para mejorar la gestión de estas</a:t>
              </a:r>
            </a:p>
          </p:txBody>
        </p:sp>
      </p:grpSp>
      <p:pic>
        <p:nvPicPr>
          <p:cNvPr id="31" name="Imagen 13">
            <a:extLst>
              <a:ext uri="{FF2B5EF4-FFF2-40B4-BE49-F238E27FC236}">
                <a16:creationId xmlns:a16="http://schemas.microsoft.com/office/drawing/2014/main" id="{15C62FA0-B596-9C46-AE8D-6181CF0B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3880" y="4155455"/>
            <a:ext cx="630000" cy="63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26FD339-D1C7-654A-820E-64CC9D3A6FE3}"/>
              </a:ext>
            </a:extLst>
          </p:cNvPr>
          <p:cNvSpPr/>
          <p:nvPr/>
        </p:nvSpPr>
        <p:spPr>
          <a:xfrm>
            <a:off x="10440504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219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81E69FE-F520-A441-AB90-B0E207B811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37097" y="6426000"/>
            <a:ext cx="5664000" cy="295062"/>
          </a:xfrm>
        </p:spPr>
        <p:txBody>
          <a:bodyPr/>
          <a:lstStyle/>
          <a:p>
            <a:r>
              <a:rPr lang="en-US" noProof="0" dirty="0" err="1"/>
              <a:t>Actividades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las que se </a:t>
            </a:r>
            <a:r>
              <a:rPr lang="en-US" noProof="0" dirty="0" err="1"/>
              <a:t>interactuará</a:t>
            </a:r>
            <a:r>
              <a:rPr lang="en-US" noProof="0" dirty="0"/>
              <a:t> con la </a:t>
            </a:r>
            <a:r>
              <a:rPr lang="en-US" noProof="0" dirty="0" err="1"/>
              <a:t>herramienta</a:t>
            </a:r>
            <a:r>
              <a:rPr lang="en-US" noProof="0" dirty="0"/>
              <a:t> </a:t>
            </a:r>
            <a:r>
              <a:rPr lang="en-US" noProof="0" dirty="0" err="1"/>
              <a:t>desarrollada</a:t>
            </a:r>
            <a:endParaRPr lang="en-U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F95F9C-9122-5141-8724-D3159238BD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E8D369D-D7F1-754A-9FFE-DAAE1471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User Journey – TO BE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DD345F4-F67D-6C4B-80AE-E1FF73A58CCE}"/>
              </a:ext>
            </a:extLst>
          </p:cNvPr>
          <p:cNvGraphicFramePr/>
          <p:nvPr/>
        </p:nvGraphicFramePr>
        <p:xfrm>
          <a:off x="246000" y="1185910"/>
          <a:ext cx="11700000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E0D8201-9F19-4964-B5C2-3FF5513F6476}"/>
              </a:ext>
            </a:extLst>
          </p:cNvPr>
          <p:cNvSpPr/>
          <p:nvPr/>
        </p:nvSpPr>
        <p:spPr>
          <a:xfrm>
            <a:off x="2142310" y="1045028"/>
            <a:ext cx="1985553" cy="517289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87FB57-C04E-4117-A58D-B68CAED8FFCC}"/>
              </a:ext>
            </a:extLst>
          </p:cNvPr>
          <p:cNvSpPr/>
          <p:nvPr/>
        </p:nvSpPr>
        <p:spPr>
          <a:xfrm>
            <a:off x="6096000" y="1045028"/>
            <a:ext cx="1985553" cy="517289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523D8B1-41F1-4AAE-BC70-0510E1B724AC}"/>
              </a:ext>
            </a:extLst>
          </p:cNvPr>
          <p:cNvSpPr/>
          <p:nvPr/>
        </p:nvSpPr>
        <p:spPr>
          <a:xfrm>
            <a:off x="350503" y="6426000"/>
            <a:ext cx="432000" cy="29506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57184-C6E0-FD4C-AC40-41320ED99362}"/>
              </a:ext>
            </a:extLst>
          </p:cNvPr>
          <p:cNvSpPr/>
          <p:nvPr/>
        </p:nvSpPr>
        <p:spPr>
          <a:xfrm>
            <a:off x="10381129" y="6398675"/>
            <a:ext cx="903643" cy="3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647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71af3243-3dd4-4a8d-8c0d-dd76da1f02a5"/>
    <ds:schemaRef ds:uri="16c05727-aa75-4e4a-9b5f-8a80a1165891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Panorámica</PresentationFormat>
  <Paragraphs>143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Manejo de inventarios y órdenes de compra para Marie Louise </vt:lpstr>
      <vt:lpstr>Presentación de PowerPoint</vt:lpstr>
      <vt:lpstr>Marie Louise es una empresa manufacturera que se enfoca en la fabricación de prendas íntimas femeninas, con énfasis en la corsetería </vt:lpstr>
      <vt:lpstr>Puntos de dolor identificados</vt:lpstr>
      <vt:lpstr>Presentación de PowerPoint</vt:lpstr>
      <vt:lpstr>Stake Holder Map</vt:lpstr>
      <vt:lpstr>User Journey – AS IS</vt:lpstr>
      <vt:lpstr>Se establecerá un manejo de inventario con generación de alertas que permitan gestionar y planificar la compra de materias primas</vt:lpstr>
      <vt:lpstr>User Journey – TO BE</vt:lpstr>
      <vt:lpstr>Evolución de los prototipos</vt:lpstr>
      <vt:lpstr>Página de inicio</vt:lpstr>
      <vt:lpstr>Estado de órdenes de compra</vt:lpstr>
      <vt:lpstr>Inventario</vt:lpstr>
      <vt:lpstr>Repositorio Git Hub con la aplicación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Workshop  - Marie Louise </dc:title>
  <dc:creator/>
  <cp:lastModifiedBy/>
  <cp:revision>8</cp:revision>
  <dcterms:created xsi:type="dcterms:W3CDTF">2020-04-17T22:47:40Z</dcterms:created>
  <dcterms:modified xsi:type="dcterms:W3CDTF">2020-06-04T15:56:27Z</dcterms:modified>
</cp:coreProperties>
</file>